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9.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notesSlide6.xml" ContentType="application/vnd.openxmlformats-officedocument.presentationml.notesSlide+xml"/>
  <Override PartName="/ppt/notesSlides/notesSlide1.xml" ContentType="application/vnd.openxmlformats-officedocument.presentationml.notesSlide+xml"/>
  <Override PartName="/ppt/slides/slide9.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13.png" ContentType="image/png"/>
  <Override PartName="/ppt/media/image10.png" ContentType="image/png"/>
  <Override PartName="/ppt/media/image9.png" ContentType="image/png"/>
  <Override PartName="/ppt/media/image8.png" ContentType="image/png"/>
  <Override PartName="/ppt/media/image6.png" ContentType="image/png"/>
  <Override PartName="/ppt/media/image5.png" ContentType="image/png"/>
  <Override PartName="/ppt/media/image12.jpeg" ContentType="image/jpeg"/>
  <Override PartName="/ppt/media/image7.png" ContentType="image/png"/>
  <Override PartName="/ppt/media/image4.png" ContentType="image/png"/>
  <Override PartName="/ppt/media/image3.png" ContentType="image/png"/>
  <Override PartName="/ppt/media/image2.png" ContentType="image/png"/>
  <Override PartName="/ppt/media/image11.png" ContentType="image/png"/>
  <Override PartName="/ppt/media/image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7" name="PlaceHolder 1"/>
          <p:cNvSpPr>
            <a:spLocks noGrp="1"/>
          </p:cNvSpPr>
          <p:nvPr>
            <p:ph type="body"/>
          </p:nvPr>
        </p:nvSpPr>
        <p:spPr>
          <a:xfrm>
            <a:off x="756000" y="5078520"/>
            <a:ext cx="6047640" cy="4811040"/>
          </a:xfrm>
          <a:prstGeom prst="rect">
            <a:avLst/>
          </a:prstGeom>
        </p:spPr>
        <p:txBody>
          <a:bodyPr lIns="0" rIns="0" tIns="0" bIns="0"/>
          <a:p>
            <a:r>
              <a:rPr lang="fr-FR" sz="2000">
                <a:latin typeface="Arial"/>
              </a:rPr>
              <a:t>Cliquez pour modifier le format des notes</a:t>
            </a:r>
            <a:endParaRPr/>
          </a:p>
        </p:txBody>
      </p:sp>
      <p:sp>
        <p:nvSpPr>
          <p:cNvPr id="208" name="PlaceHolder 2"/>
          <p:cNvSpPr>
            <a:spLocks noGrp="1"/>
          </p:cNvSpPr>
          <p:nvPr>
            <p:ph type="hdr"/>
          </p:nvPr>
        </p:nvSpPr>
        <p:spPr>
          <a:xfrm>
            <a:off x="0" y="0"/>
            <a:ext cx="3280680" cy="534240"/>
          </a:xfrm>
          <a:prstGeom prst="rect">
            <a:avLst/>
          </a:prstGeom>
        </p:spPr>
        <p:txBody>
          <a:bodyPr lIns="0" rIns="0" tIns="0" bIns="0"/>
          <a:p>
            <a:r>
              <a:rPr lang="fr-FR" sz="1400">
                <a:latin typeface="Times New Roman"/>
              </a:rPr>
              <a:t>&lt;en-tête&gt;</a:t>
            </a:r>
            <a:endParaRPr/>
          </a:p>
        </p:txBody>
      </p:sp>
      <p:sp>
        <p:nvSpPr>
          <p:cNvPr id="209" name="PlaceHolder 3"/>
          <p:cNvSpPr>
            <a:spLocks noGrp="1"/>
          </p:cNvSpPr>
          <p:nvPr>
            <p:ph type="dt"/>
          </p:nvPr>
        </p:nvSpPr>
        <p:spPr>
          <a:xfrm>
            <a:off x="4278960" y="0"/>
            <a:ext cx="3280680" cy="534240"/>
          </a:xfrm>
          <a:prstGeom prst="rect">
            <a:avLst/>
          </a:prstGeom>
        </p:spPr>
        <p:txBody>
          <a:bodyPr lIns="0" rIns="0" tIns="0" bIns="0"/>
          <a:p>
            <a:pPr algn="r"/>
            <a:r>
              <a:rPr lang="fr-FR" sz="1400">
                <a:latin typeface="Times New Roman"/>
              </a:rPr>
              <a:t>&lt;date/heure&gt;</a:t>
            </a:r>
            <a:endParaRPr/>
          </a:p>
        </p:txBody>
      </p:sp>
      <p:sp>
        <p:nvSpPr>
          <p:cNvPr id="210" name="PlaceHolder 4"/>
          <p:cNvSpPr>
            <a:spLocks noGrp="1"/>
          </p:cNvSpPr>
          <p:nvPr>
            <p:ph type="ftr"/>
          </p:nvPr>
        </p:nvSpPr>
        <p:spPr>
          <a:xfrm>
            <a:off x="0" y="10157400"/>
            <a:ext cx="3280680" cy="534240"/>
          </a:xfrm>
          <a:prstGeom prst="rect">
            <a:avLst/>
          </a:prstGeom>
        </p:spPr>
        <p:txBody>
          <a:bodyPr lIns="0" rIns="0" tIns="0" bIns="0" anchor="b"/>
          <a:p>
            <a:r>
              <a:rPr lang="fr-FR" sz="1400">
                <a:latin typeface="Times New Roman"/>
              </a:rPr>
              <a:t>&lt;pied de page&gt;</a:t>
            </a:r>
            <a:endParaRPr/>
          </a:p>
        </p:txBody>
      </p:sp>
      <p:sp>
        <p:nvSpPr>
          <p:cNvPr id="211" name="PlaceHolder 5"/>
          <p:cNvSpPr>
            <a:spLocks noGrp="1"/>
          </p:cNvSpPr>
          <p:nvPr>
            <p:ph type="sldNum"/>
          </p:nvPr>
        </p:nvSpPr>
        <p:spPr>
          <a:xfrm>
            <a:off x="4278960" y="10157400"/>
            <a:ext cx="3280680" cy="534240"/>
          </a:xfrm>
          <a:prstGeom prst="rect">
            <a:avLst/>
          </a:prstGeom>
        </p:spPr>
        <p:txBody>
          <a:bodyPr lIns="0" rIns="0" tIns="0" bIns="0" anchor="b"/>
          <a:p>
            <a:pPr algn="r"/>
            <a:fld id="{993451A8-0329-46E9-AE9F-F5FA1203C00D}" type="slidenum">
              <a:rPr lang="fr-FR" sz="1400">
                <a:latin typeface="Times New Roman"/>
              </a:rPr>
              <a:t>&lt;numéro&gt;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2" name="PlaceHolder 1"/>
          <p:cNvSpPr>
            <a:spLocks noGrp="1"/>
          </p:cNvSpPr>
          <p:nvPr>
            <p:ph type="body"/>
          </p:nvPr>
        </p:nvSpPr>
        <p:spPr>
          <a:xfrm>
            <a:off x="685800" y="4400640"/>
            <a:ext cx="5486040" cy="3600000"/>
          </a:xfrm>
          <a:prstGeom prst="rect">
            <a:avLst/>
          </a:prstGeom>
        </p:spPr>
        <p:txBody>
          <a:bodyPr/>
          <a:p>
            <a:endParaRPr/>
          </a:p>
        </p:txBody>
      </p:sp>
      <p:sp>
        <p:nvSpPr>
          <p:cNvPr id="243" name="TextShape 2"/>
          <p:cNvSpPr txBox="1"/>
          <p:nvPr/>
        </p:nvSpPr>
        <p:spPr>
          <a:xfrm>
            <a:off x="3884760" y="8685360"/>
            <a:ext cx="2971440" cy="458280"/>
          </a:xfrm>
          <a:prstGeom prst="rect">
            <a:avLst/>
          </a:prstGeom>
        </p:spPr>
        <p:txBody>
          <a:bodyPr anchor="b"/>
          <a:p>
            <a:pPr algn="r">
              <a:lnSpc>
                <a:spcPct val="100000"/>
              </a:lnSpc>
            </a:pPr>
            <a:fld id="{3EF4555C-0A18-463B-8871-C7812CC1F52C}" type="slidenum">
              <a:rPr lang="fr-FR" sz="1200">
                <a:solidFill>
                  <a:srgbClr val="000000"/>
                </a:solidFill>
                <a:latin typeface="+mn-lt"/>
                <a:ea typeface="+mn-ea"/>
              </a:rPr>
              <a:t>&lt;numéro&gt;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4" name="PlaceHolder 1"/>
          <p:cNvSpPr>
            <a:spLocks noGrp="1"/>
          </p:cNvSpPr>
          <p:nvPr>
            <p:ph type="body"/>
          </p:nvPr>
        </p:nvSpPr>
        <p:spPr>
          <a:xfrm>
            <a:off x="685800" y="4400640"/>
            <a:ext cx="5486040" cy="3600000"/>
          </a:xfrm>
          <a:prstGeom prst="rect">
            <a:avLst/>
          </a:prstGeom>
        </p:spPr>
        <p:txBody>
          <a:bodyPr/>
          <a:p>
            <a:endParaRPr/>
          </a:p>
        </p:txBody>
      </p:sp>
      <p:sp>
        <p:nvSpPr>
          <p:cNvPr id="245" name="TextShape 2"/>
          <p:cNvSpPr txBox="1"/>
          <p:nvPr/>
        </p:nvSpPr>
        <p:spPr>
          <a:xfrm>
            <a:off x="3884760" y="8685360"/>
            <a:ext cx="2971440" cy="458280"/>
          </a:xfrm>
          <a:prstGeom prst="rect">
            <a:avLst/>
          </a:prstGeom>
        </p:spPr>
        <p:txBody>
          <a:bodyPr anchor="b"/>
          <a:p>
            <a:pPr algn="r">
              <a:lnSpc>
                <a:spcPct val="100000"/>
              </a:lnSpc>
            </a:pPr>
            <a:fld id="{85F427BC-C1BA-42FD-8248-AE1402A321B2}" type="slidenum">
              <a:rPr lang="fr-FR" sz="1200">
                <a:solidFill>
                  <a:srgbClr val="000000"/>
                </a:solidFill>
                <a:latin typeface="+mn-lt"/>
                <a:ea typeface="+mn-ea"/>
              </a:rPr>
              <a:t>&lt;numéro&gt;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6" name="PlaceHolder 1"/>
          <p:cNvSpPr>
            <a:spLocks noGrp="1"/>
          </p:cNvSpPr>
          <p:nvPr>
            <p:ph type="body"/>
          </p:nvPr>
        </p:nvSpPr>
        <p:spPr>
          <a:xfrm>
            <a:off x="685800" y="4400640"/>
            <a:ext cx="5486040" cy="3600000"/>
          </a:xfrm>
          <a:prstGeom prst="rect">
            <a:avLst/>
          </a:prstGeom>
        </p:spPr>
        <p:txBody>
          <a:bodyPr/>
          <a:p>
            <a:r>
              <a:rPr lang="fr-FR" sz="2000">
                <a:latin typeface="Arial"/>
              </a:rPr>
              <a:t>L’objectif du projet était de programmer un robot commandé à distance via une application cliente comme par exemple une application android ou une interface web.</a:t>
            </a:r>
            <a:endParaRPr/>
          </a:p>
          <a:p>
            <a:r>
              <a:rPr lang="fr-FR" sz="2000">
                <a:latin typeface="Arial"/>
              </a:rPr>
              <a:t>Nous avions à disposition du matériel dont un raspberry qui était compris dans un ensemble de composant dénommé Gopiwan. Le robot dispose d’une caméra pour pouvoir le contrôler à distance,</a:t>
            </a:r>
            <a:endParaRPr/>
          </a:p>
          <a:p>
            <a:r>
              <a:rPr lang="fr-FR" sz="2000">
                <a:latin typeface="Arial"/>
              </a:rPr>
              <a:t>des piles pour son autonomie, une carte mémoire pour le système, une clé wifi, des capteurs au niveau des roues (non utilisées pour le projet) et une carte contrôleur pour le contrôle des moteurs des deux roues du robot.</a:t>
            </a:r>
            <a:endParaRPr/>
          </a:p>
        </p:txBody>
      </p:sp>
      <p:sp>
        <p:nvSpPr>
          <p:cNvPr id="247" name="TextShape 2"/>
          <p:cNvSpPr txBox="1"/>
          <p:nvPr/>
        </p:nvSpPr>
        <p:spPr>
          <a:xfrm>
            <a:off x="3884760" y="8685360"/>
            <a:ext cx="2971440" cy="458280"/>
          </a:xfrm>
          <a:prstGeom prst="rect">
            <a:avLst/>
          </a:prstGeom>
        </p:spPr>
        <p:txBody>
          <a:bodyPr anchor="b"/>
          <a:p>
            <a:pPr algn="r">
              <a:lnSpc>
                <a:spcPct val="100000"/>
              </a:lnSpc>
            </a:pPr>
            <a:fld id="{B7AC7C25-D8B9-4A85-9EEC-E22A4B994098}" type="slidenum">
              <a:rPr lang="fr-FR" sz="1200">
                <a:solidFill>
                  <a:srgbClr val="000000"/>
                </a:solidFill>
                <a:latin typeface="+mn-lt"/>
                <a:ea typeface="+mn-ea"/>
              </a:rPr>
              <a:t>&lt;numéro&gt;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8" name="PlaceHolder 1"/>
          <p:cNvSpPr>
            <a:spLocks noGrp="1"/>
          </p:cNvSpPr>
          <p:nvPr>
            <p:ph type="body"/>
          </p:nvPr>
        </p:nvSpPr>
        <p:spPr>
          <a:xfrm>
            <a:off x="685800" y="4400640"/>
            <a:ext cx="5486040" cy="3600000"/>
          </a:xfrm>
          <a:prstGeom prst="rect">
            <a:avLst/>
          </a:prstGeom>
        </p:spPr>
        <p:txBody>
          <a:bodyPr/>
          <a:p>
            <a:endParaRPr/>
          </a:p>
        </p:txBody>
      </p:sp>
      <p:sp>
        <p:nvSpPr>
          <p:cNvPr id="249" name="TextShape 2"/>
          <p:cNvSpPr txBox="1"/>
          <p:nvPr/>
        </p:nvSpPr>
        <p:spPr>
          <a:xfrm>
            <a:off x="3884760" y="8685360"/>
            <a:ext cx="2971440" cy="458280"/>
          </a:xfrm>
          <a:prstGeom prst="rect">
            <a:avLst/>
          </a:prstGeom>
        </p:spPr>
        <p:txBody>
          <a:bodyPr anchor="b"/>
          <a:p>
            <a:pPr algn="r">
              <a:lnSpc>
                <a:spcPct val="100000"/>
              </a:lnSpc>
            </a:pPr>
            <a:fld id="{F2BCFDC9-0DA3-45B6-9AEA-5F0DC60F7855}" type="slidenum">
              <a:rPr lang="fr-FR" sz="1200">
                <a:solidFill>
                  <a:srgbClr val="000000"/>
                </a:solidFill>
                <a:latin typeface="+mn-lt"/>
                <a:ea typeface="+mn-ea"/>
              </a:rPr>
              <a:t>&lt;numéro&gt;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0" name="PlaceHolder 1"/>
          <p:cNvSpPr>
            <a:spLocks noGrp="1"/>
          </p:cNvSpPr>
          <p:nvPr>
            <p:ph type="body"/>
          </p:nvPr>
        </p:nvSpPr>
        <p:spPr>
          <a:xfrm>
            <a:off x="685800" y="4400640"/>
            <a:ext cx="5486040" cy="3600000"/>
          </a:xfrm>
          <a:prstGeom prst="rect">
            <a:avLst/>
          </a:prstGeom>
        </p:spPr>
        <p:txBody>
          <a:bodyPr/>
          <a:p>
            <a:r>
              <a:rPr lang="fr-FR" sz="2000">
                <a:latin typeface="Arial"/>
              </a:rPr>
              <a:t>Nous avons implémentés les différentes actions de bases que doit pouvoir faire le robot c’est-à-dire les mouvement avant, arrière droite et gauche ainsi que la gestion de la caméra.</a:t>
            </a:r>
            <a:endParaRPr/>
          </a:p>
          <a:p>
            <a:endParaRPr/>
          </a:p>
          <a:p>
            <a:r>
              <a:rPr lang="fr-FR" sz="2000">
                <a:latin typeface="Arial"/>
              </a:rPr>
              <a:t>Concernant le client qui permet de piloter le robot, il s’agit d’une interface web. A la base, nous avions commencés une application android qui était quasi fonctionnelle car assez simple puisqu’il suffisait d’envoyer des requêtes GET ou POST au robot afin d’effectuer les actions que l’on souhaitait. Cette application a finalement été abandonnée pour faire une interface web à la place mais il ne serait pas difficile de la terminer si besoin. D’ailleurs de façon général, le fait qu’on dispose d’une architecture REST simplifie énormément le développement de divers client pour piloter le robot.</a:t>
            </a:r>
            <a:endParaRPr/>
          </a:p>
        </p:txBody>
      </p:sp>
      <p:sp>
        <p:nvSpPr>
          <p:cNvPr id="251" name="TextShape 2"/>
          <p:cNvSpPr txBox="1"/>
          <p:nvPr/>
        </p:nvSpPr>
        <p:spPr>
          <a:xfrm>
            <a:off x="3884760" y="8685360"/>
            <a:ext cx="2971440" cy="458280"/>
          </a:xfrm>
          <a:prstGeom prst="rect">
            <a:avLst/>
          </a:prstGeom>
        </p:spPr>
        <p:txBody>
          <a:bodyPr anchor="b"/>
          <a:p>
            <a:pPr algn="r">
              <a:lnSpc>
                <a:spcPct val="100000"/>
              </a:lnSpc>
            </a:pPr>
            <a:fld id="{0D218428-F884-4B44-B82F-FB35DBE9CB4F}" type="slidenum">
              <a:rPr lang="fr-FR" sz="1200">
                <a:solidFill>
                  <a:srgbClr val="000000"/>
                </a:solidFill>
                <a:latin typeface="+mn-lt"/>
                <a:ea typeface="+mn-ea"/>
              </a:rPr>
              <a:t>&lt;numéro&gt;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2" name="PlaceHolder 1"/>
          <p:cNvSpPr>
            <a:spLocks noGrp="1"/>
          </p:cNvSpPr>
          <p:nvPr>
            <p:ph type="body"/>
          </p:nvPr>
        </p:nvSpPr>
        <p:spPr>
          <a:xfrm>
            <a:off x="685800" y="4400640"/>
            <a:ext cx="5486040" cy="3600000"/>
          </a:xfrm>
          <a:prstGeom prst="rect">
            <a:avLst/>
          </a:prstGeom>
        </p:spPr>
        <p:txBody>
          <a:bodyPr/>
          <a:p>
            <a:r>
              <a:rPr lang="fr-FR" sz="2000">
                <a:latin typeface="Arial"/>
              </a:rPr>
              <a:t>Pendant le projet, nous avons eu différents problèmes plus ou moins gênant que nous avons du résoudre. Au début, nous avons commencés par étudier les outils que l’on nous avait fournit. On arrivait pas à faire fonctionner les exemples de tests fournis avec le système de gopiwan. Après plusieurs jours à chercher, on s’est finalement rendus compte qu’il ne s’agissait pas de la bonne bibliothèque et que celle qu’on utilisait était en fait développée pour des robots légo utilisant néanmoins des outils très similaires d’où notre difficulté à l’avoir détecté.</a:t>
            </a:r>
            <a:endParaRPr/>
          </a:p>
          <a:p>
            <a:r>
              <a:rPr lang="fr-FR" sz="2000">
                <a:latin typeface="Arial"/>
              </a:rPr>
              <a:t>Nous avons également eu un autre problème qui est survenu suite au précédent. En effet, quand nous avons pu utiliser la bonne bibliothèque de développement, nous nous sommes aperçut qu’il n’existait pas de version écrite en java mais uniquement une version Python et Scratch. Nous avons donc résolu le problème en utilisant un daemon python pour pouvoir continuer le projet.</a:t>
            </a:r>
            <a:endParaRPr/>
          </a:p>
          <a:p>
            <a:r>
              <a:rPr lang="fr-FR" sz="2000">
                <a:latin typeface="Arial"/>
              </a:rPr>
              <a:t>Entre temps, une version java est sortie il y a quelques semaines de cela mais n’est pas encore complète.</a:t>
            </a:r>
            <a:endParaRPr/>
          </a:p>
          <a:p>
            <a:r>
              <a:rPr lang="fr-FR" sz="2000">
                <a:latin typeface="Arial"/>
              </a:rPr>
              <a:t>Nous avons eu également quelques problèmes de montages du robot pour qui il y avait par exemple la map de la caméra montée à l’envers et qui ne risquait donc pas de fonctionner.</a:t>
            </a:r>
            <a:endParaRPr/>
          </a:p>
          <a:p>
            <a:r>
              <a:rPr lang="fr-FR" sz="2000">
                <a:latin typeface="Arial"/>
              </a:rPr>
              <a:t>Un autre problème que l’on a pas tout à fait résolu, c’est une instabilité avec le dongle wifi qui a tendance à se déconnecter par moments.</a:t>
            </a:r>
            <a:endParaRPr/>
          </a:p>
        </p:txBody>
      </p:sp>
      <p:sp>
        <p:nvSpPr>
          <p:cNvPr id="253" name="TextShape 2"/>
          <p:cNvSpPr txBox="1"/>
          <p:nvPr/>
        </p:nvSpPr>
        <p:spPr>
          <a:xfrm>
            <a:off x="3884760" y="8685360"/>
            <a:ext cx="2971440" cy="458280"/>
          </a:xfrm>
          <a:prstGeom prst="rect">
            <a:avLst/>
          </a:prstGeom>
        </p:spPr>
        <p:txBody>
          <a:bodyPr anchor="b"/>
          <a:p>
            <a:pPr algn="r">
              <a:lnSpc>
                <a:spcPct val="100000"/>
              </a:lnSpc>
            </a:pPr>
            <a:fld id="{8CB05CEA-A9E3-44C7-82B1-22DFFCD6287D}" type="slidenum">
              <a:rPr lang="fr-FR" sz="1200">
                <a:solidFill>
                  <a:srgbClr val="000000"/>
                </a:solidFill>
                <a:latin typeface="+mn-lt"/>
                <a:ea typeface="+mn-ea"/>
              </a:rPr>
              <a:t>&lt;numéro&gt;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4" name="PlaceHolder 1"/>
          <p:cNvSpPr>
            <a:spLocks noGrp="1"/>
          </p:cNvSpPr>
          <p:nvPr>
            <p:ph type="body"/>
          </p:nvPr>
        </p:nvSpPr>
        <p:spPr>
          <a:xfrm>
            <a:off x="685800" y="4400640"/>
            <a:ext cx="5486040" cy="3600000"/>
          </a:xfrm>
          <a:prstGeom prst="rect">
            <a:avLst/>
          </a:prstGeom>
        </p:spPr>
        <p:txBody>
          <a:bodyPr/>
          <a:p>
            <a:endParaRPr/>
          </a:p>
        </p:txBody>
      </p:sp>
      <p:sp>
        <p:nvSpPr>
          <p:cNvPr id="255" name="TextShape 2"/>
          <p:cNvSpPr txBox="1"/>
          <p:nvPr/>
        </p:nvSpPr>
        <p:spPr>
          <a:xfrm>
            <a:off x="3884760" y="8685360"/>
            <a:ext cx="2971440" cy="458280"/>
          </a:xfrm>
          <a:prstGeom prst="rect">
            <a:avLst/>
          </a:prstGeom>
        </p:spPr>
        <p:txBody>
          <a:bodyPr anchor="b"/>
          <a:p>
            <a:pPr algn="r">
              <a:lnSpc>
                <a:spcPct val="100000"/>
              </a:lnSpc>
            </a:pPr>
            <a:fld id="{C67BF98E-A68D-4466-B4AC-E145957DBDE8}" type="slidenum">
              <a:rPr lang="fr-FR" sz="1200">
                <a:solidFill>
                  <a:srgbClr val="000000"/>
                </a:solidFill>
                <a:latin typeface="+mn-lt"/>
                <a:ea typeface="+mn-ea"/>
              </a:rPr>
              <a:t>&lt;numéro&gt;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6" name="PlaceHolder 1"/>
          <p:cNvSpPr>
            <a:spLocks noGrp="1"/>
          </p:cNvSpPr>
          <p:nvPr>
            <p:ph type="body"/>
          </p:nvPr>
        </p:nvSpPr>
        <p:spPr>
          <a:xfrm>
            <a:off x="685800" y="4400640"/>
            <a:ext cx="5486040" cy="3600000"/>
          </a:xfrm>
          <a:prstGeom prst="rect">
            <a:avLst/>
          </a:prstGeom>
        </p:spPr>
        <p:txBody>
          <a:bodyPr/>
          <a:p>
            <a:r>
              <a:rPr lang="fr-FR" sz="2000">
                <a:latin typeface="Arial"/>
              </a:rPr>
              <a:t>Nous avons donc réussi à terminer le projet comme vous avez pu le constater avec la démonstration. Nous avons grâce à ce projet eu l’occasion d’apprendre à utiliser différentes technologies que nous ne maitrisions pas forcément mais qui pourront nous êtres très utiles dans un avenir relativement proche au vu du développement ces dernières années et dans les années qui vont venir des objets connectés.</a:t>
            </a:r>
            <a:endParaRPr/>
          </a:p>
          <a:p>
            <a:r>
              <a:rPr lang="fr-FR" sz="2000">
                <a:latin typeface="Arial"/>
              </a:rPr>
              <a:t>Concernant les choses que l’on pourraient améliorer dans nos projet futur, il y a la répartition des tâches car c’est toujours compliqué de déterminer à l’avance combien de temps va nous prendre une tâche, en particulier quand il s’agit de technologies qu’on ne connait pas encore.</a:t>
            </a:r>
            <a:endParaRPr/>
          </a:p>
        </p:txBody>
      </p:sp>
      <p:sp>
        <p:nvSpPr>
          <p:cNvPr id="257" name="TextShape 2"/>
          <p:cNvSpPr txBox="1"/>
          <p:nvPr/>
        </p:nvSpPr>
        <p:spPr>
          <a:xfrm>
            <a:off x="3884760" y="8685360"/>
            <a:ext cx="2971440" cy="458280"/>
          </a:xfrm>
          <a:prstGeom prst="rect">
            <a:avLst/>
          </a:prstGeom>
        </p:spPr>
        <p:txBody>
          <a:bodyPr anchor="b"/>
          <a:p>
            <a:pPr algn="r">
              <a:lnSpc>
                <a:spcPct val="100000"/>
              </a:lnSpc>
            </a:pPr>
            <a:fld id="{83F85B0E-C0D7-4E27-979C-C68D457DAED7}" type="slidenum">
              <a:rPr lang="fr-FR" sz="1200">
                <a:solidFill>
                  <a:srgbClr val="000000"/>
                </a:solidFill>
                <a:latin typeface="+mn-lt"/>
                <a:ea typeface="+mn-ea"/>
              </a:rPr>
              <a:t>&lt;numéro&gt;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1141560" y="618480"/>
            <a:ext cx="9905760" cy="1478520"/>
          </a:xfrm>
          <a:prstGeom prst="rect">
            <a:avLst/>
          </a:prstGeom>
        </p:spPr>
        <p:txBody>
          <a:bodyPr lIns="0" rIns="0" tIns="0" bIns="0" anchor="ctr"/>
          <a:p>
            <a:endParaRPr/>
          </a:p>
        </p:txBody>
      </p:sp>
      <p:sp>
        <p:nvSpPr>
          <p:cNvPr id="119" name="PlaceHolder 2"/>
          <p:cNvSpPr>
            <a:spLocks noGrp="1"/>
          </p:cNvSpPr>
          <p:nvPr>
            <p:ph type="body"/>
          </p:nvPr>
        </p:nvSpPr>
        <p:spPr>
          <a:xfrm>
            <a:off x="1141560" y="2249640"/>
            <a:ext cx="9905760" cy="1689120"/>
          </a:xfrm>
          <a:prstGeom prst="rect">
            <a:avLst/>
          </a:prstGeom>
        </p:spPr>
        <p:txBody>
          <a:bodyPr lIns="0" rIns="0" tIns="0" bIns="0"/>
          <a:p>
            <a:endParaRPr/>
          </a:p>
        </p:txBody>
      </p:sp>
      <p:sp>
        <p:nvSpPr>
          <p:cNvPr id="120" name="PlaceHolder 3"/>
          <p:cNvSpPr>
            <a:spLocks noGrp="1"/>
          </p:cNvSpPr>
          <p:nvPr>
            <p:ph type="body"/>
          </p:nvPr>
        </p:nvSpPr>
        <p:spPr>
          <a:xfrm>
            <a:off x="1141560" y="4099680"/>
            <a:ext cx="9905760" cy="168912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1141560" y="618480"/>
            <a:ext cx="9905760" cy="1478520"/>
          </a:xfrm>
          <a:prstGeom prst="rect">
            <a:avLst/>
          </a:prstGeom>
        </p:spPr>
        <p:txBody>
          <a:bodyPr lIns="0" rIns="0" tIns="0" bIns="0" anchor="ctr"/>
          <a:p>
            <a:endParaRPr/>
          </a:p>
        </p:txBody>
      </p:sp>
      <p:sp>
        <p:nvSpPr>
          <p:cNvPr id="122" name="PlaceHolder 2"/>
          <p:cNvSpPr>
            <a:spLocks noGrp="1"/>
          </p:cNvSpPr>
          <p:nvPr>
            <p:ph type="body"/>
          </p:nvPr>
        </p:nvSpPr>
        <p:spPr>
          <a:xfrm>
            <a:off x="1141560" y="2249640"/>
            <a:ext cx="4833720" cy="1689120"/>
          </a:xfrm>
          <a:prstGeom prst="rect">
            <a:avLst/>
          </a:prstGeom>
        </p:spPr>
        <p:txBody>
          <a:bodyPr lIns="0" rIns="0" tIns="0" bIns="0"/>
          <a:p>
            <a:endParaRPr/>
          </a:p>
        </p:txBody>
      </p:sp>
      <p:sp>
        <p:nvSpPr>
          <p:cNvPr id="123" name="PlaceHolder 3"/>
          <p:cNvSpPr>
            <a:spLocks noGrp="1"/>
          </p:cNvSpPr>
          <p:nvPr>
            <p:ph type="body"/>
          </p:nvPr>
        </p:nvSpPr>
        <p:spPr>
          <a:xfrm>
            <a:off x="6217200" y="2249640"/>
            <a:ext cx="4833720" cy="1689120"/>
          </a:xfrm>
          <a:prstGeom prst="rect">
            <a:avLst/>
          </a:prstGeom>
        </p:spPr>
        <p:txBody>
          <a:bodyPr lIns="0" rIns="0" tIns="0" bIns="0"/>
          <a:p>
            <a:endParaRPr/>
          </a:p>
        </p:txBody>
      </p:sp>
      <p:sp>
        <p:nvSpPr>
          <p:cNvPr id="124" name="PlaceHolder 4"/>
          <p:cNvSpPr>
            <a:spLocks noGrp="1"/>
          </p:cNvSpPr>
          <p:nvPr>
            <p:ph type="body"/>
          </p:nvPr>
        </p:nvSpPr>
        <p:spPr>
          <a:xfrm>
            <a:off x="6217200" y="4099680"/>
            <a:ext cx="4833720" cy="1689120"/>
          </a:xfrm>
          <a:prstGeom prst="rect">
            <a:avLst/>
          </a:prstGeom>
        </p:spPr>
        <p:txBody>
          <a:bodyPr lIns="0" rIns="0" tIns="0" bIns="0"/>
          <a:p>
            <a:endParaRPr/>
          </a:p>
        </p:txBody>
      </p:sp>
      <p:sp>
        <p:nvSpPr>
          <p:cNvPr id="125" name="PlaceHolder 5"/>
          <p:cNvSpPr>
            <a:spLocks noGrp="1"/>
          </p:cNvSpPr>
          <p:nvPr>
            <p:ph type="body"/>
          </p:nvPr>
        </p:nvSpPr>
        <p:spPr>
          <a:xfrm>
            <a:off x="1141560" y="4099680"/>
            <a:ext cx="4833720" cy="168912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141560" y="618480"/>
            <a:ext cx="9905760" cy="1478520"/>
          </a:xfrm>
          <a:prstGeom prst="rect">
            <a:avLst/>
          </a:prstGeom>
        </p:spPr>
        <p:txBody>
          <a:bodyPr lIns="0" rIns="0" tIns="0" bIns="0" anchor="ctr"/>
          <a:p>
            <a:endParaRPr/>
          </a:p>
        </p:txBody>
      </p:sp>
      <p:sp>
        <p:nvSpPr>
          <p:cNvPr id="127" name="PlaceHolder 2"/>
          <p:cNvSpPr>
            <a:spLocks noGrp="1"/>
          </p:cNvSpPr>
          <p:nvPr>
            <p:ph type="body"/>
          </p:nvPr>
        </p:nvSpPr>
        <p:spPr>
          <a:xfrm>
            <a:off x="1141560" y="2249640"/>
            <a:ext cx="9905760" cy="3541320"/>
          </a:xfrm>
          <a:prstGeom prst="rect">
            <a:avLst/>
          </a:prstGeom>
        </p:spPr>
        <p:txBody>
          <a:bodyPr lIns="0" rIns="0" tIns="0" bIns="0"/>
          <a:p>
            <a:endParaRPr/>
          </a:p>
        </p:txBody>
      </p:sp>
      <p:sp>
        <p:nvSpPr>
          <p:cNvPr id="128" name="PlaceHolder 3"/>
          <p:cNvSpPr>
            <a:spLocks noGrp="1"/>
          </p:cNvSpPr>
          <p:nvPr>
            <p:ph type="body"/>
          </p:nvPr>
        </p:nvSpPr>
        <p:spPr>
          <a:xfrm>
            <a:off x="1141560" y="2249640"/>
            <a:ext cx="9905760" cy="3541320"/>
          </a:xfrm>
          <a:prstGeom prst="rect">
            <a:avLst/>
          </a:prstGeom>
        </p:spPr>
        <p:txBody>
          <a:bodyPr lIns="0" rIns="0" tIns="0" bIns="0"/>
          <a:p>
            <a:endParaRPr/>
          </a:p>
        </p:txBody>
      </p:sp>
      <p:pic>
        <p:nvPicPr>
          <p:cNvPr id="129" name="" descr=""/>
          <p:cNvPicPr/>
          <p:nvPr/>
        </p:nvPicPr>
        <p:blipFill>
          <a:blip r:embed="rId2"/>
          <a:stretch>
            <a:fillRect/>
          </a:stretch>
        </p:blipFill>
        <p:spPr>
          <a:xfrm>
            <a:off x="3875040" y="2249280"/>
            <a:ext cx="4438440" cy="3541320"/>
          </a:xfrm>
          <a:prstGeom prst="rect">
            <a:avLst/>
          </a:prstGeom>
          <a:ln>
            <a:noFill/>
          </a:ln>
        </p:spPr>
      </p:pic>
      <p:pic>
        <p:nvPicPr>
          <p:cNvPr id="130" name="" descr=""/>
          <p:cNvPicPr/>
          <p:nvPr/>
        </p:nvPicPr>
        <p:blipFill>
          <a:blip r:embed="rId3"/>
          <a:stretch>
            <a:fillRect/>
          </a:stretch>
        </p:blipFill>
        <p:spPr>
          <a:xfrm>
            <a:off x="3875040" y="2249280"/>
            <a:ext cx="4438440" cy="35413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73" name="PlaceHolder 1"/>
          <p:cNvSpPr>
            <a:spLocks noGrp="1"/>
          </p:cNvSpPr>
          <p:nvPr>
            <p:ph type="title"/>
          </p:nvPr>
        </p:nvSpPr>
        <p:spPr>
          <a:xfrm>
            <a:off x="1141560" y="618480"/>
            <a:ext cx="9905760" cy="1478520"/>
          </a:xfrm>
          <a:prstGeom prst="rect">
            <a:avLst/>
          </a:prstGeom>
        </p:spPr>
        <p:txBody>
          <a:bodyPr lIns="0" rIns="0" tIns="0" bIns="0" anchor="ctr"/>
          <a:p>
            <a:endParaRPr/>
          </a:p>
        </p:txBody>
      </p:sp>
      <p:sp>
        <p:nvSpPr>
          <p:cNvPr id="174" name="PlaceHolder 2"/>
          <p:cNvSpPr>
            <a:spLocks noGrp="1"/>
          </p:cNvSpPr>
          <p:nvPr>
            <p:ph type="subTitle"/>
          </p:nvPr>
        </p:nvSpPr>
        <p:spPr>
          <a:xfrm>
            <a:off x="1141560" y="2249640"/>
            <a:ext cx="9905760" cy="354168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1141560" y="618480"/>
            <a:ext cx="9905760" cy="1478520"/>
          </a:xfrm>
          <a:prstGeom prst="rect">
            <a:avLst/>
          </a:prstGeom>
        </p:spPr>
        <p:txBody>
          <a:bodyPr lIns="0" rIns="0" tIns="0" bIns="0" anchor="ctr"/>
          <a:p>
            <a:endParaRPr/>
          </a:p>
        </p:txBody>
      </p:sp>
      <p:sp>
        <p:nvSpPr>
          <p:cNvPr id="176" name="PlaceHolder 2"/>
          <p:cNvSpPr>
            <a:spLocks noGrp="1"/>
          </p:cNvSpPr>
          <p:nvPr>
            <p:ph type="body"/>
          </p:nvPr>
        </p:nvSpPr>
        <p:spPr>
          <a:xfrm>
            <a:off x="1141560" y="2249640"/>
            <a:ext cx="9905760" cy="354132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1141560" y="618480"/>
            <a:ext cx="9905760" cy="1478520"/>
          </a:xfrm>
          <a:prstGeom prst="rect">
            <a:avLst/>
          </a:prstGeom>
        </p:spPr>
        <p:txBody>
          <a:bodyPr lIns="0" rIns="0" tIns="0" bIns="0" anchor="ctr"/>
          <a:p>
            <a:endParaRPr/>
          </a:p>
        </p:txBody>
      </p:sp>
      <p:sp>
        <p:nvSpPr>
          <p:cNvPr id="178" name="PlaceHolder 2"/>
          <p:cNvSpPr>
            <a:spLocks noGrp="1"/>
          </p:cNvSpPr>
          <p:nvPr>
            <p:ph type="body"/>
          </p:nvPr>
        </p:nvSpPr>
        <p:spPr>
          <a:xfrm>
            <a:off x="1141560" y="2249640"/>
            <a:ext cx="4833720" cy="3541320"/>
          </a:xfrm>
          <a:prstGeom prst="rect">
            <a:avLst/>
          </a:prstGeom>
        </p:spPr>
        <p:txBody>
          <a:bodyPr lIns="0" rIns="0" tIns="0" bIns="0"/>
          <a:p>
            <a:endParaRPr/>
          </a:p>
        </p:txBody>
      </p:sp>
      <p:sp>
        <p:nvSpPr>
          <p:cNvPr id="179" name="PlaceHolder 3"/>
          <p:cNvSpPr>
            <a:spLocks noGrp="1"/>
          </p:cNvSpPr>
          <p:nvPr>
            <p:ph type="body"/>
          </p:nvPr>
        </p:nvSpPr>
        <p:spPr>
          <a:xfrm>
            <a:off x="6217200" y="2249640"/>
            <a:ext cx="4833720" cy="354132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80" name="PlaceHolder 1"/>
          <p:cNvSpPr>
            <a:spLocks noGrp="1"/>
          </p:cNvSpPr>
          <p:nvPr>
            <p:ph type="title"/>
          </p:nvPr>
        </p:nvSpPr>
        <p:spPr>
          <a:xfrm>
            <a:off x="1141560" y="618480"/>
            <a:ext cx="9905760" cy="147852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81" name="PlaceHolder 1"/>
          <p:cNvSpPr>
            <a:spLocks noGrp="1"/>
          </p:cNvSpPr>
          <p:nvPr>
            <p:ph type="subTitle"/>
          </p:nvPr>
        </p:nvSpPr>
        <p:spPr>
          <a:xfrm>
            <a:off x="1141560" y="618480"/>
            <a:ext cx="9905760" cy="685368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1141560" y="618480"/>
            <a:ext cx="9905760" cy="1478520"/>
          </a:xfrm>
          <a:prstGeom prst="rect">
            <a:avLst/>
          </a:prstGeom>
        </p:spPr>
        <p:txBody>
          <a:bodyPr lIns="0" rIns="0" tIns="0" bIns="0" anchor="ctr"/>
          <a:p>
            <a:endParaRPr/>
          </a:p>
        </p:txBody>
      </p:sp>
      <p:sp>
        <p:nvSpPr>
          <p:cNvPr id="183" name="PlaceHolder 2"/>
          <p:cNvSpPr>
            <a:spLocks noGrp="1"/>
          </p:cNvSpPr>
          <p:nvPr>
            <p:ph type="body"/>
          </p:nvPr>
        </p:nvSpPr>
        <p:spPr>
          <a:xfrm>
            <a:off x="1141560" y="2249640"/>
            <a:ext cx="4833720" cy="1689120"/>
          </a:xfrm>
          <a:prstGeom prst="rect">
            <a:avLst/>
          </a:prstGeom>
        </p:spPr>
        <p:txBody>
          <a:bodyPr lIns="0" rIns="0" tIns="0" bIns="0"/>
          <a:p>
            <a:endParaRPr/>
          </a:p>
        </p:txBody>
      </p:sp>
      <p:sp>
        <p:nvSpPr>
          <p:cNvPr id="184" name="PlaceHolder 3"/>
          <p:cNvSpPr>
            <a:spLocks noGrp="1"/>
          </p:cNvSpPr>
          <p:nvPr>
            <p:ph type="body"/>
          </p:nvPr>
        </p:nvSpPr>
        <p:spPr>
          <a:xfrm>
            <a:off x="1141560" y="4099680"/>
            <a:ext cx="4833720" cy="1689120"/>
          </a:xfrm>
          <a:prstGeom prst="rect">
            <a:avLst/>
          </a:prstGeom>
        </p:spPr>
        <p:txBody>
          <a:bodyPr lIns="0" rIns="0" tIns="0" bIns="0"/>
          <a:p>
            <a:endParaRPr/>
          </a:p>
        </p:txBody>
      </p:sp>
      <p:sp>
        <p:nvSpPr>
          <p:cNvPr id="185" name="PlaceHolder 4"/>
          <p:cNvSpPr>
            <a:spLocks noGrp="1"/>
          </p:cNvSpPr>
          <p:nvPr>
            <p:ph type="body"/>
          </p:nvPr>
        </p:nvSpPr>
        <p:spPr>
          <a:xfrm>
            <a:off x="6217200" y="2249640"/>
            <a:ext cx="4833720" cy="354132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1141560" y="618480"/>
            <a:ext cx="9905760" cy="1478520"/>
          </a:xfrm>
          <a:prstGeom prst="rect">
            <a:avLst/>
          </a:prstGeom>
        </p:spPr>
        <p:txBody>
          <a:bodyPr lIns="0" rIns="0" tIns="0" bIns="0" anchor="ctr"/>
          <a:p>
            <a:endParaRPr/>
          </a:p>
        </p:txBody>
      </p:sp>
      <p:sp>
        <p:nvSpPr>
          <p:cNvPr id="98" name="PlaceHolder 2"/>
          <p:cNvSpPr>
            <a:spLocks noGrp="1"/>
          </p:cNvSpPr>
          <p:nvPr>
            <p:ph type="subTitle"/>
          </p:nvPr>
        </p:nvSpPr>
        <p:spPr>
          <a:xfrm>
            <a:off x="1141560" y="2249640"/>
            <a:ext cx="9905760" cy="35416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1141560" y="618480"/>
            <a:ext cx="9905760" cy="1478520"/>
          </a:xfrm>
          <a:prstGeom prst="rect">
            <a:avLst/>
          </a:prstGeom>
        </p:spPr>
        <p:txBody>
          <a:bodyPr lIns="0" rIns="0" tIns="0" bIns="0" anchor="ctr"/>
          <a:p>
            <a:endParaRPr/>
          </a:p>
        </p:txBody>
      </p:sp>
      <p:sp>
        <p:nvSpPr>
          <p:cNvPr id="187" name="PlaceHolder 2"/>
          <p:cNvSpPr>
            <a:spLocks noGrp="1"/>
          </p:cNvSpPr>
          <p:nvPr>
            <p:ph type="body"/>
          </p:nvPr>
        </p:nvSpPr>
        <p:spPr>
          <a:xfrm>
            <a:off x="1141560" y="2249640"/>
            <a:ext cx="4833720" cy="3541320"/>
          </a:xfrm>
          <a:prstGeom prst="rect">
            <a:avLst/>
          </a:prstGeom>
        </p:spPr>
        <p:txBody>
          <a:bodyPr lIns="0" rIns="0" tIns="0" bIns="0"/>
          <a:p>
            <a:endParaRPr/>
          </a:p>
        </p:txBody>
      </p:sp>
      <p:sp>
        <p:nvSpPr>
          <p:cNvPr id="188" name="PlaceHolder 3"/>
          <p:cNvSpPr>
            <a:spLocks noGrp="1"/>
          </p:cNvSpPr>
          <p:nvPr>
            <p:ph type="body"/>
          </p:nvPr>
        </p:nvSpPr>
        <p:spPr>
          <a:xfrm>
            <a:off x="6217200" y="2249640"/>
            <a:ext cx="4833720" cy="1689120"/>
          </a:xfrm>
          <a:prstGeom prst="rect">
            <a:avLst/>
          </a:prstGeom>
        </p:spPr>
        <p:txBody>
          <a:bodyPr lIns="0" rIns="0" tIns="0" bIns="0"/>
          <a:p>
            <a:endParaRPr/>
          </a:p>
        </p:txBody>
      </p:sp>
      <p:sp>
        <p:nvSpPr>
          <p:cNvPr id="189" name="PlaceHolder 4"/>
          <p:cNvSpPr>
            <a:spLocks noGrp="1"/>
          </p:cNvSpPr>
          <p:nvPr>
            <p:ph type="body"/>
          </p:nvPr>
        </p:nvSpPr>
        <p:spPr>
          <a:xfrm>
            <a:off x="6217200" y="4099680"/>
            <a:ext cx="4833720" cy="168912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1141560" y="618480"/>
            <a:ext cx="9905760" cy="1478520"/>
          </a:xfrm>
          <a:prstGeom prst="rect">
            <a:avLst/>
          </a:prstGeom>
        </p:spPr>
        <p:txBody>
          <a:bodyPr lIns="0" rIns="0" tIns="0" bIns="0" anchor="ctr"/>
          <a:p>
            <a:endParaRPr/>
          </a:p>
        </p:txBody>
      </p:sp>
      <p:sp>
        <p:nvSpPr>
          <p:cNvPr id="191" name="PlaceHolder 2"/>
          <p:cNvSpPr>
            <a:spLocks noGrp="1"/>
          </p:cNvSpPr>
          <p:nvPr>
            <p:ph type="body"/>
          </p:nvPr>
        </p:nvSpPr>
        <p:spPr>
          <a:xfrm>
            <a:off x="1141560" y="2249640"/>
            <a:ext cx="4833720" cy="1689120"/>
          </a:xfrm>
          <a:prstGeom prst="rect">
            <a:avLst/>
          </a:prstGeom>
        </p:spPr>
        <p:txBody>
          <a:bodyPr lIns="0" rIns="0" tIns="0" bIns="0"/>
          <a:p>
            <a:endParaRPr/>
          </a:p>
        </p:txBody>
      </p:sp>
      <p:sp>
        <p:nvSpPr>
          <p:cNvPr id="192" name="PlaceHolder 3"/>
          <p:cNvSpPr>
            <a:spLocks noGrp="1"/>
          </p:cNvSpPr>
          <p:nvPr>
            <p:ph type="body"/>
          </p:nvPr>
        </p:nvSpPr>
        <p:spPr>
          <a:xfrm>
            <a:off x="6217200" y="2249640"/>
            <a:ext cx="4833720" cy="1689120"/>
          </a:xfrm>
          <a:prstGeom prst="rect">
            <a:avLst/>
          </a:prstGeom>
        </p:spPr>
        <p:txBody>
          <a:bodyPr lIns="0" rIns="0" tIns="0" bIns="0"/>
          <a:p>
            <a:endParaRPr/>
          </a:p>
        </p:txBody>
      </p:sp>
      <p:sp>
        <p:nvSpPr>
          <p:cNvPr id="193" name="PlaceHolder 4"/>
          <p:cNvSpPr>
            <a:spLocks noGrp="1"/>
          </p:cNvSpPr>
          <p:nvPr>
            <p:ph type="body"/>
          </p:nvPr>
        </p:nvSpPr>
        <p:spPr>
          <a:xfrm>
            <a:off x="1141560" y="4099680"/>
            <a:ext cx="9905760" cy="168912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1141560" y="618480"/>
            <a:ext cx="9905760" cy="1478520"/>
          </a:xfrm>
          <a:prstGeom prst="rect">
            <a:avLst/>
          </a:prstGeom>
        </p:spPr>
        <p:txBody>
          <a:bodyPr lIns="0" rIns="0" tIns="0" bIns="0" anchor="ctr"/>
          <a:p>
            <a:endParaRPr/>
          </a:p>
        </p:txBody>
      </p:sp>
      <p:sp>
        <p:nvSpPr>
          <p:cNvPr id="195" name="PlaceHolder 2"/>
          <p:cNvSpPr>
            <a:spLocks noGrp="1"/>
          </p:cNvSpPr>
          <p:nvPr>
            <p:ph type="body"/>
          </p:nvPr>
        </p:nvSpPr>
        <p:spPr>
          <a:xfrm>
            <a:off x="1141560" y="2249640"/>
            <a:ext cx="9905760" cy="1689120"/>
          </a:xfrm>
          <a:prstGeom prst="rect">
            <a:avLst/>
          </a:prstGeom>
        </p:spPr>
        <p:txBody>
          <a:bodyPr lIns="0" rIns="0" tIns="0" bIns="0"/>
          <a:p>
            <a:endParaRPr/>
          </a:p>
        </p:txBody>
      </p:sp>
      <p:sp>
        <p:nvSpPr>
          <p:cNvPr id="196" name="PlaceHolder 3"/>
          <p:cNvSpPr>
            <a:spLocks noGrp="1"/>
          </p:cNvSpPr>
          <p:nvPr>
            <p:ph type="body"/>
          </p:nvPr>
        </p:nvSpPr>
        <p:spPr>
          <a:xfrm>
            <a:off x="1141560" y="4099680"/>
            <a:ext cx="9905760" cy="168912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1141560" y="618480"/>
            <a:ext cx="9905760" cy="1478520"/>
          </a:xfrm>
          <a:prstGeom prst="rect">
            <a:avLst/>
          </a:prstGeom>
        </p:spPr>
        <p:txBody>
          <a:bodyPr lIns="0" rIns="0" tIns="0" bIns="0" anchor="ctr"/>
          <a:p>
            <a:endParaRPr/>
          </a:p>
        </p:txBody>
      </p:sp>
      <p:sp>
        <p:nvSpPr>
          <p:cNvPr id="198" name="PlaceHolder 2"/>
          <p:cNvSpPr>
            <a:spLocks noGrp="1"/>
          </p:cNvSpPr>
          <p:nvPr>
            <p:ph type="body"/>
          </p:nvPr>
        </p:nvSpPr>
        <p:spPr>
          <a:xfrm>
            <a:off x="1141560" y="2249640"/>
            <a:ext cx="4833720" cy="1689120"/>
          </a:xfrm>
          <a:prstGeom prst="rect">
            <a:avLst/>
          </a:prstGeom>
        </p:spPr>
        <p:txBody>
          <a:bodyPr lIns="0" rIns="0" tIns="0" bIns="0"/>
          <a:p>
            <a:endParaRPr/>
          </a:p>
        </p:txBody>
      </p:sp>
      <p:sp>
        <p:nvSpPr>
          <p:cNvPr id="199" name="PlaceHolder 3"/>
          <p:cNvSpPr>
            <a:spLocks noGrp="1"/>
          </p:cNvSpPr>
          <p:nvPr>
            <p:ph type="body"/>
          </p:nvPr>
        </p:nvSpPr>
        <p:spPr>
          <a:xfrm>
            <a:off x="6217200" y="2249640"/>
            <a:ext cx="4833720" cy="1689120"/>
          </a:xfrm>
          <a:prstGeom prst="rect">
            <a:avLst/>
          </a:prstGeom>
        </p:spPr>
        <p:txBody>
          <a:bodyPr lIns="0" rIns="0" tIns="0" bIns="0"/>
          <a:p>
            <a:endParaRPr/>
          </a:p>
        </p:txBody>
      </p:sp>
      <p:sp>
        <p:nvSpPr>
          <p:cNvPr id="200" name="PlaceHolder 4"/>
          <p:cNvSpPr>
            <a:spLocks noGrp="1"/>
          </p:cNvSpPr>
          <p:nvPr>
            <p:ph type="body"/>
          </p:nvPr>
        </p:nvSpPr>
        <p:spPr>
          <a:xfrm>
            <a:off x="6217200" y="4099680"/>
            <a:ext cx="4833720" cy="1689120"/>
          </a:xfrm>
          <a:prstGeom prst="rect">
            <a:avLst/>
          </a:prstGeom>
        </p:spPr>
        <p:txBody>
          <a:bodyPr lIns="0" rIns="0" tIns="0" bIns="0"/>
          <a:p>
            <a:endParaRPr/>
          </a:p>
        </p:txBody>
      </p:sp>
      <p:sp>
        <p:nvSpPr>
          <p:cNvPr id="201" name="PlaceHolder 5"/>
          <p:cNvSpPr>
            <a:spLocks noGrp="1"/>
          </p:cNvSpPr>
          <p:nvPr>
            <p:ph type="body"/>
          </p:nvPr>
        </p:nvSpPr>
        <p:spPr>
          <a:xfrm>
            <a:off x="1141560" y="4099680"/>
            <a:ext cx="4833720" cy="168912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1141560" y="618480"/>
            <a:ext cx="9905760" cy="1478520"/>
          </a:xfrm>
          <a:prstGeom prst="rect">
            <a:avLst/>
          </a:prstGeom>
        </p:spPr>
        <p:txBody>
          <a:bodyPr lIns="0" rIns="0" tIns="0" bIns="0" anchor="ctr"/>
          <a:p>
            <a:endParaRPr/>
          </a:p>
        </p:txBody>
      </p:sp>
      <p:sp>
        <p:nvSpPr>
          <p:cNvPr id="203" name="PlaceHolder 2"/>
          <p:cNvSpPr>
            <a:spLocks noGrp="1"/>
          </p:cNvSpPr>
          <p:nvPr>
            <p:ph type="body"/>
          </p:nvPr>
        </p:nvSpPr>
        <p:spPr>
          <a:xfrm>
            <a:off x="1141560" y="2249640"/>
            <a:ext cx="9905760" cy="3541320"/>
          </a:xfrm>
          <a:prstGeom prst="rect">
            <a:avLst/>
          </a:prstGeom>
        </p:spPr>
        <p:txBody>
          <a:bodyPr lIns="0" rIns="0" tIns="0" bIns="0"/>
          <a:p>
            <a:endParaRPr/>
          </a:p>
        </p:txBody>
      </p:sp>
      <p:sp>
        <p:nvSpPr>
          <p:cNvPr id="204" name="PlaceHolder 3"/>
          <p:cNvSpPr>
            <a:spLocks noGrp="1"/>
          </p:cNvSpPr>
          <p:nvPr>
            <p:ph type="body"/>
          </p:nvPr>
        </p:nvSpPr>
        <p:spPr>
          <a:xfrm>
            <a:off x="1141560" y="2249640"/>
            <a:ext cx="9905760" cy="3541320"/>
          </a:xfrm>
          <a:prstGeom prst="rect">
            <a:avLst/>
          </a:prstGeom>
        </p:spPr>
        <p:txBody>
          <a:bodyPr lIns="0" rIns="0" tIns="0" bIns="0"/>
          <a:p>
            <a:endParaRPr/>
          </a:p>
        </p:txBody>
      </p:sp>
      <p:pic>
        <p:nvPicPr>
          <p:cNvPr id="205" name="" descr=""/>
          <p:cNvPicPr/>
          <p:nvPr/>
        </p:nvPicPr>
        <p:blipFill>
          <a:blip r:embed="rId2"/>
          <a:stretch>
            <a:fillRect/>
          </a:stretch>
        </p:blipFill>
        <p:spPr>
          <a:xfrm>
            <a:off x="3875040" y="2249280"/>
            <a:ext cx="4438440" cy="3541320"/>
          </a:xfrm>
          <a:prstGeom prst="rect">
            <a:avLst/>
          </a:prstGeom>
          <a:ln>
            <a:noFill/>
          </a:ln>
        </p:spPr>
      </p:pic>
      <p:pic>
        <p:nvPicPr>
          <p:cNvPr id="206" name="" descr=""/>
          <p:cNvPicPr/>
          <p:nvPr/>
        </p:nvPicPr>
        <p:blipFill>
          <a:blip r:embed="rId3"/>
          <a:stretch>
            <a:fillRect/>
          </a:stretch>
        </p:blipFill>
        <p:spPr>
          <a:xfrm>
            <a:off x="3875040" y="2249280"/>
            <a:ext cx="4438440" cy="354132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1141560" y="618480"/>
            <a:ext cx="9905760" cy="1478520"/>
          </a:xfrm>
          <a:prstGeom prst="rect">
            <a:avLst/>
          </a:prstGeom>
        </p:spPr>
        <p:txBody>
          <a:bodyPr lIns="0" rIns="0" tIns="0" bIns="0" anchor="ctr"/>
          <a:p>
            <a:endParaRPr/>
          </a:p>
        </p:txBody>
      </p:sp>
      <p:sp>
        <p:nvSpPr>
          <p:cNvPr id="100" name="PlaceHolder 2"/>
          <p:cNvSpPr>
            <a:spLocks noGrp="1"/>
          </p:cNvSpPr>
          <p:nvPr>
            <p:ph type="body"/>
          </p:nvPr>
        </p:nvSpPr>
        <p:spPr>
          <a:xfrm>
            <a:off x="1141560" y="2249640"/>
            <a:ext cx="9905760" cy="354132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1141560" y="618480"/>
            <a:ext cx="9905760" cy="1478520"/>
          </a:xfrm>
          <a:prstGeom prst="rect">
            <a:avLst/>
          </a:prstGeom>
        </p:spPr>
        <p:txBody>
          <a:bodyPr lIns="0" rIns="0" tIns="0" bIns="0" anchor="ctr"/>
          <a:p>
            <a:endParaRPr/>
          </a:p>
        </p:txBody>
      </p:sp>
      <p:sp>
        <p:nvSpPr>
          <p:cNvPr id="102" name="PlaceHolder 2"/>
          <p:cNvSpPr>
            <a:spLocks noGrp="1"/>
          </p:cNvSpPr>
          <p:nvPr>
            <p:ph type="body"/>
          </p:nvPr>
        </p:nvSpPr>
        <p:spPr>
          <a:xfrm>
            <a:off x="1141560" y="2249640"/>
            <a:ext cx="4833720" cy="3541320"/>
          </a:xfrm>
          <a:prstGeom prst="rect">
            <a:avLst/>
          </a:prstGeom>
        </p:spPr>
        <p:txBody>
          <a:bodyPr lIns="0" rIns="0" tIns="0" bIns="0"/>
          <a:p>
            <a:endParaRPr/>
          </a:p>
        </p:txBody>
      </p:sp>
      <p:sp>
        <p:nvSpPr>
          <p:cNvPr id="103" name="PlaceHolder 3"/>
          <p:cNvSpPr>
            <a:spLocks noGrp="1"/>
          </p:cNvSpPr>
          <p:nvPr>
            <p:ph type="body"/>
          </p:nvPr>
        </p:nvSpPr>
        <p:spPr>
          <a:xfrm>
            <a:off x="6217200" y="2249640"/>
            <a:ext cx="4833720" cy="354132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1141560" y="618480"/>
            <a:ext cx="9905760" cy="147852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1141560" y="618480"/>
            <a:ext cx="9905760" cy="685368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141560" y="618480"/>
            <a:ext cx="9905760" cy="1478520"/>
          </a:xfrm>
          <a:prstGeom prst="rect">
            <a:avLst/>
          </a:prstGeom>
        </p:spPr>
        <p:txBody>
          <a:bodyPr lIns="0" rIns="0" tIns="0" bIns="0" anchor="ctr"/>
          <a:p>
            <a:endParaRPr/>
          </a:p>
        </p:txBody>
      </p:sp>
      <p:sp>
        <p:nvSpPr>
          <p:cNvPr id="107" name="PlaceHolder 2"/>
          <p:cNvSpPr>
            <a:spLocks noGrp="1"/>
          </p:cNvSpPr>
          <p:nvPr>
            <p:ph type="body"/>
          </p:nvPr>
        </p:nvSpPr>
        <p:spPr>
          <a:xfrm>
            <a:off x="1141560" y="2249640"/>
            <a:ext cx="4833720" cy="1689120"/>
          </a:xfrm>
          <a:prstGeom prst="rect">
            <a:avLst/>
          </a:prstGeom>
        </p:spPr>
        <p:txBody>
          <a:bodyPr lIns="0" rIns="0" tIns="0" bIns="0"/>
          <a:p>
            <a:endParaRPr/>
          </a:p>
        </p:txBody>
      </p:sp>
      <p:sp>
        <p:nvSpPr>
          <p:cNvPr id="108" name="PlaceHolder 3"/>
          <p:cNvSpPr>
            <a:spLocks noGrp="1"/>
          </p:cNvSpPr>
          <p:nvPr>
            <p:ph type="body"/>
          </p:nvPr>
        </p:nvSpPr>
        <p:spPr>
          <a:xfrm>
            <a:off x="1141560" y="4099680"/>
            <a:ext cx="4833720" cy="1689120"/>
          </a:xfrm>
          <a:prstGeom prst="rect">
            <a:avLst/>
          </a:prstGeom>
        </p:spPr>
        <p:txBody>
          <a:bodyPr lIns="0" rIns="0" tIns="0" bIns="0"/>
          <a:p>
            <a:endParaRPr/>
          </a:p>
        </p:txBody>
      </p:sp>
      <p:sp>
        <p:nvSpPr>
          <p:cNvPr id="109" name="PlaceHolder 4"/>
          <p:cNvSpPr>
            <a:spLocks noGrp="1"/>
          </p:cNvSpPr>
          <p:nvPr>
            <p:ph type="body"/>
          </p:nvPr>
        </p:nvSpPr>
        <p:spPr>
          <a:xfrm>
            <a:off x="6217200" y="2249640"/>
            <a:ext cx="4833720" cy="354132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1141560" y="618480"/>
            <a:ext cx="9905760" cy="1478520"/>
          </a:xfrm>
          <a:prstGeom prst="rect">
            <a:avLst/>
          </a:prstGeom>
        </p:spPr>
        <p:txBody>
          <a:bodyPr lIns="0" rIns="0" tIns="0" bIns="0" anchor="ctr"/>
          <a:p>
            <a:endParaRPr/>
          </a:p>
        </p:txBody>
      </p:sp>
      <p:sp>
        <p:nvSpPr>
          <p:cNvPr id="111" name="PlaceHolder 2"/>
          <p:cNvSpPr>
            <a:spLocks noGrp="1"/>
          </p:cNvSpPr>
          <p:nvPr>
            <p:ph type="body"/>
          </p:nvPr>
        </p:nvSpPr>
        <p:spPr>
          <a:xfrm>
            <a:off x="1141560" y="2249640"/>
            <a:ext cx="4833720" cy="3541320"/>
          </a:xfrm>
          <a:prstGeom prst="rect">
            <a:avLst/>
          </a:prstGeom>
        </p:spPr>
        <p:txBody>
          <a:bodyPr lIns="0" rIns="0" tIns="0" bIns="0"/>
          <a:p>
            <a:endParaRPr/>
          </a:p>
        </p:txBody>
      </p:sp>
      <p:sp>
        <p:nvSpPr>
          <p:cNvPr id="112" name="PlaceHolder 3"/>
          <p:cNvSpPr>
            <a:spLocks noGrp="1"/>
          </p:cNvSpPr>
          <p:nvPr>
            <p:ph type="body"/>
          </p:nvPr>
        </p:nvSpPr>
        <p:spPr>
          <a:xfrm>
            <a:off x="6217200" y="2249640"/>
            <a:ext cx="4833720" cy="1689120"/>
          </a:xfrm>
          <a:prstGeom prst="rect">
            <a:avLst/>
          </a:prstGeom>
        </p:spPr>
        <p:txBody>
          <a:bodyPr lIns="0" rIns="0" tIns="0" bIns="0"/>
          <a:p>
            <a:endParaRPr/>
          </a:p>
        </p:txBody>
      </p:sp>
      <p:sp>
        <p:nvSpPr>
          <p:cNvPr id="113" name="PlaceHolder 4"/>
          <p:cNvSpPr>
            <a:spLocks noGrp="1"/>
          </p:cNvSpPr>
          <p:nvPr>
            <p:ph type="body"/>
          </p:nvPr>
        </p:nvSpPr>
        <p:spPr>
          <a:xfrm>
            <a:off x="6217200" y="4099680"/>
            <a:ext cx="4833720" cy="168912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141560" y="618480"/>
            <a:ext cx="9905760" cy="1478520"/>
          </a:xfrm>
          <a:prstGeom prst="rect">
            <a:avLst/>
          </a:prstGeom>
        </p:spPr>
        <p:txBody>
          <a:bodyPr lIns="0" rIns="0" tIns="0" bIns="0" anchor="ctr"/>
          <a:p>
            <a:endParaRPr/>
          </a:p>
        </p:txBody>
      </p:sp>
      <p:sp>
        <p:nvSpPr>
          <p:cNvPr id="115" name="PlaceHolder 2"/>
          <p:cNvSpPr>
            <a:spLocks noGrp="1"/>
          </p:cNvSpPr>
          <p:nvPr>
            <p:ph type="body"/>
          </p:nvPr>
        </p:nvSpPr>
        <p:spPr>
          <a:xfrm>
            <a:off x="1141560" y="2249640"/>
            <a:ext cx="4833720" cy="1689120"/>
          </a:xfrm>
          <a:prstGeom prst="rect">
            <a:avLst/>
          </a:prstGeom>
        </p:spPr>
        <p:txBody>
          <a:bodyPr lIns="0" rIns="0" tIns="0" bIns="0"/>
          <a:p>
            <a:endParaRPr/>
          </a:p>
        </p:txBody>
      </p:sp>
      <p:sp>
        <p:nvSpPr>
          <p:cNvPr id="116" name="PlaceHolder 3"/>
          <p:cNvSpPr>
            <a:spLocks noGrp="1"/>
          </p:cNvSpPr>
          <p:nvPr>
            <p:ph type="body"/>
          </p:nvPr>
        </p:nvSpPr>
        <p:spPr>
          <a:xfrm>
            <a:off x="6217200" y="2249640"/>
            <a:ext cx="4833720" cy="1689120"/>
          </a:xfrm>
          <a:prstGeom prst="rect">
            <a:avLst/>
          </a:prstGeom>
        </p:spPr>
        <p:txBody>
          <a:bodyPr lIns="0" rIns="0" tIns="0" bIns="0"/>
          <a:p>
            <a:endParaRPr/>
          </a:p>
        </p:txBody>
      </p:sp>
      <p:sp>
        <p:nvSpPr>
          <p:cNvPr id="117" name="PlaceHolder 4"/>
          <p:cNvSpPr>
            <a:spLocks noGrp="1"/>
          </p:cNvSpPr>
          <p:nvPr>
            <p:ph type="body"/>
          </p:nvPr>
        </p:nvSpPr>
        <p:spPr>
          <a:xfrm>
            <a:off x="1141560" y="4099680"/>
            <a:ext cx="9905760" cy="168912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0" name="Picture 2" descr=""/>
          <p:cNvPicPr/>
          <p:nvPr/>
        </p:nvPicPr>
        <p:blipFill>
          <a:blip r:embed="rId3"/>
          <a:stretch>
            <a:fillRect/>
          </a:stretch>
        </p:blipFill>
        <p:spPr>
          <a:xfrm>
            <a:off x="0" y="0"/>
            <a:ext cx="12191760" cy="6857640"/>
          </a:xfrm>
          <a:prstGeom prst="rect">
            <a:avLst/>
          </a:prstGeom>
          <a:ln>
            <a:noFill/>
          </a:ln>
        </p:spPr>
      </p:pic>
      <p:sp>
        <p:nvSpPr>
          <p:cNvPr id="1" name="CustomShape 1"/>
          <p:cNvSpPr/>
          <p:nvPr/>
        </p:nvSpPr>
        <p:spPr>
          <a:xfrm>
            <a:off x="114480" y="4680"/>
            <a:ext cx="23400" cy="2180880"/>
          </a:xfrm>
          <a:prstGeom prst="rect">
            <a:avLst/>
          </a:prstGeom>
          <a:gradFill>
            <a:gsLst>
              <a:gs pos="0">
                <a:srgbClr val="ff744e"/>
              </a:gs>
              <a:gs pos="100000">
                <a:srgbClr val="a62400"/>
              </a:gs>
            </a:gsLst>
            <a:lin ang="5400000"/>
          </a:gradFill>
          <a:ln>
            <a:noFill/>
          </a:ln>
        </p:spPr>
      </p:sp>
      <p:sp>
        <p:nvSpPr>
          <p:cNvPr id="2" name="CustomShape 2"/>
          <p:cNvSpPr/>
          <p:nvPr/>
        </p:nvSpPr>
        <p:spPr>
          <a:xfrm>
            <a:off x="33480" y="2176560"/>
            <a:ext cx="190080" cy="190080"/>
          </a:xfrm>
          <a:prstGeom prst="rect">
            <a:avLst/>
          </a:prstGeom>
          <a:gradFill>
            <a:gsLst>
              <a:gs pos="0">
                <a:srgbClr val="ff744e"/>
              </a:gs>
              <a:gs pos="100000">
                <a:srgbClr val="a62400"/>
              </a:gs>
            </a:gsLst>
            <a:lin ang="5400000"/>
          </a:gradFill>
          <a:ln>
            <a:noFill/>
          </a:ln>
        </p:spPr>
      </p:sp>
      <p:sp>
        <p:nvSpPr>
          <p:cNvPr id="3" name="CustomShape 3"/>
          <p:cNvSpPr/>
          <p:nvPr/>
        </p:nvSpPr>
        <p:spPr>
          <a:xfrm>
            <a:off x="28440" y="4021200"/>
            <a:ext cx="190080" cy="188640"/>
          </a:xfrm>
          <a:prstGeom prst="rect">
            <a:avLst/>
          </a:prstGeom>
          <a:gradFill>
            <a:gsLst>
              <a:gs pos="0">
                <a:srgbClr val="ff744e"/>
              </a:gs>
              <a:gs pos="100000">
                <a:srgbClr val="a62400"/>
              </a:gs>
            </a:gsLst>
            <a:lin ang="5400000"/>
          </a:gradFill>
          <a:ln>
            <a:noFill/>
          </a:ln>
        </p:spPr>
      </p:sp>
      <p:sp>
        <p:nvSpPr>
          <p:cNvPr id="4" name="CustomShape 4"/>
          <p:cNvSpPr/>
          <p:nvPr/>
        </p:nvSpPr>
        <p:spPr>
          <a:xfrm>
            <a:off x="200160" y="4680"/>
            <a:ext cx="369360" cy="1810800"/>
          </a:xfrm>
          <a:prstGeom prst="rect">
            <a:avLst/>
          </a:prstGeom>
          <a:gradFill>
            <a:gsLst>
              <a:gs pos="0">
                <a:srgbClr val="ff744e"/>
              </a:gs>
              <a:gs pos="100000">
                <a:srgbClr val="a62400"/>
              </a:gs>
            </a:gsLst>
            <a:lin ang="5400000"/>
          </a:gradFill>
          <a:ln>
            <a:noFill/>
          </a:ln>
        </p:spPr>
      </p:sp>
      <p:sp>
        <p:nvSpPr>
          <p:cNvPr id="5" name="CustomShape 5"/>
          <p:cNvSpPr/>
          <p:nvPr/>
        </p:nvSpPr>
        <p:spPr>
          <a:xfrm>
            <a:off x="503280" y="1801800"/>
            <a:ext cx="190080" cy="188640"/>
          </a:xfrm>
          <a:prstGeom prst="rect">
            <a:avLst/>
          </a:prstGeom>
          <a:gradFill>
            <a:gsLst>
              <a:gs pos="0">
                <a:srgbClr val="ff744e"/>
              </a:gs>
              <a:gs pos="100000">
                <a:srgbClr val="a62400"/>
              </a:gs>
            </a:gsLst>
            <a:lin ang="5400000"/>
          </a:gradFill>
          <a:ln>
            <a:noFill/>
          </a:ln>
        </p:spPr>
      </p:sp>
      <p:sp>
        <p:nvSpPr>
          <p:cNvPr id="6" name="CustomShape 6"/>
          <p:cNvSpPr/>
          <p:nvPr/>
        </p:nvSpPr>
        <p:spPr>
          <a:xfrm>
            <a:off x="285840" y="4680"/>
            <a:ext cx="369360" cy="1429920"/>
          </a:xfrm>
          <a:prstGeom prst="rect">
            <a:avLst/>
          </a:prstGeom>
          <a:gradFill>
            <a:gsLst>
              <a:gs pos="0">
                <a:srgbClr val="ff744e"/>
              </a:gs>
              <a:gs pos="100000">
                <a:srgbClr val="a62400"/>
              </a:gs>
            </a:gsLst>
            <a:lin ang="5400000"/>
          </a:gradFill>
          <a:ln>
            <a:noFill/>
          </a:ln>
        </p:spPr>
      </p:sp>
      <p:sp>
        <p:nvSpPr>
          <p:cNvPr id="7" name="CustomShape 7"/>
          <p:cNvSpPr/>
          <p:nvPr/>
        </p:nvSpPr>
        <p:spPr>
          <a:xfrm>
            <a:off x="546120" y="0"/>
            <a:ext cx="151920" cy="912600"/>
          </a:xfrm>
          <a:prstGeom prst="rect">
            <a:avLst/>
          </a:prstGeom>
          <a:gradFill>
            <a:gsLst>
              <a:gs pos="0">
                <a:srgbClr val="ff744e"/>
              </a:gs>
              <a:gs pos="100000">
                <a:srgbClr val="a62400"/>
              </a:gs>
            </a:gsLst>
            <a:lin ang="5400000"/>
          </a:gradFill>
          <a:ln>
            <a:noFill/>
          </a:ln>
        </p:spPr>
      </p:sp>
      <p:sp>
        <p:nvSpPr>
          <p:cNvPr id="8" name="CustomShape 8"/>
          <p:cNvSpPr/>
          <p:nvPr/>
        </p:nvSpPr>
        <p:spPr>
          <a:xfrm>
            <a:off x="588960" y="1420920"/>
            <a:ext cx="190080" cy="190080"/>
          </a:xfrm>
          <a:prstGeom prst="rect">
            <a:avLst/>
          </a:prstGeom>
          <a:gradFill>
            <a:gsLst>
              <a:gs pos="0">
                <a:srgbClr val="ff744e"/>
              </a:gs>
              <a:gs pos="100000">
                <a:srgbClr val="a62400"/>
              </a:gs>
            </a:gsLst>
            <a:lin ang="5400000"/>
          </a:gradFill>
          <a:ln>
            <a:noFill/>
          </a:ln>
        </p:spPr>
      </p:sp>
      <p:sp>
        <p:nvSpPr>
          <p:cNvPr id="9" name="CustomShape 9"/>
          <p:cNvSpPr/>
          <p:nvPr/>
        </p:nvSpPr>
        <p:spPr>
          <a:xfrm>
            <a:off x="588960" y="903240"/>
            <a:ext cx="190080" cy="190080"/>
          </a:xfrm>
          <a:prstGeom prst="rect">
            <a:avLst/>
          </a:prstGeom>
          <a:gradFill>
            <a:gsLst>
              <a:gs pos="0">
                <a:srgbClr val="ff744e"/>
              </a:gs>
              <a:gs pos="100000">
                <a:srgbClr val="a62400"/>
              </a:gs>
            </a:gsLst>
            <a:lin ang="5400000"/>
          </a:gradFill>
          <a:ln>
            <a:noFill/>
          </a:ln>
        </p:spPr>
      </p:sp>
      <p:sp>
        <p:nvSpPr>
          <p:cNvPr id="10" name="CustomShape 10"/>
          <p:cNvSpPr/>
          <p:nvPr/>
        </p:nvSpPr>
        <p:spPr>
          <a:xfrm>
            <a:off x="641520" y="0"/>
            <a:ext cx="421920" cy="526680"/>
          </a:xfrm>
          <a:prstGeom prst="rect">
            <a:avLst/>
          </a:prstGeom>
          <a:gradFill>
            <a:gsLst>
              <a:gs pos="0">
                <a:srgbClr val="ff744e"/>
              </a:gs>
              <a:gs pos="100000">
                <a:srgbClr val="a62400"/>
              </a:gs>
            </a:gsLst>
            <a:lin ang="5400000"/>
          </a:gradFill>
          <a:ln>
            <a:noFill/>
          </a:ln>
        </p:spPr>
      </p:sp>
      <p:sp>
        <p:nvSpPr>
          <p:cNvPr id="11" name="CustomShape 11"/>
          <p:cNvSpPr/>
          <p:nvPr/>
        </p:nvSpPr>
        <p:spPr>
          <a:xfrm>
            <a:off x="1020600" y="488880"/>
            <a:ext cx="161640" cy="147240"/>
          </a:xfrm>
          <a:prstGeom prst="rect">
            <a:avLst/>
          </a:prstGeom>
          <a:gradFill>
            <a:gsLst>
              <a:gs pos="0">
                <a:srgbClr val="ff744e"/>
              </a:gs>
              <a:gs pos="100000">
                <a:srgbClr val="a62400"/>
              </a:gs>
            </a:gsLst>
            <a:lin ang="5400000"/>
          </a:gradFill>
          <a:ln>
            <a:noFill/>
          </a:ln>
        </p:spPr>
      </p:sp>
      <p:sp>
        <p:nvSpPr>
          <p:cNvPr id="12" name="CustomShape 12"/>
          <p:cNvSpPr/>
          <p:nvPr/>
        </p:nvSpPr>
        <p:spPr>
          <a:xfrm>
            <a:off x="9360" y="1801800"/>
            <a:ext cx="123480" cy="126720"/>
          </a:xfrm>
          <a:prstGeom prst="rect">
            <a:avLst/>
          </a:prstGeom>
          <a:gradFill>
            <a:gsLst>
              <a:gs pos="0">
                <a:srgbClr val="ff744e"/>
              </a:gs>
              <a:gs pos="100000">
                <a:srgbClr val="a62400"/>
              </a:gs>
            </a:gsLst>
            <a:lin ang="5400000"/>
          </a:gradFill>
          <a:ln>
            <a:noFill/>
          </a:ln>
        </p:spPr>
      </p:sp>
      <p:sp>
        <p:nvSpPr>
          <p:cNvPr id="13" name="CustomShape 13"/>
          <p:cNvSpPr/>
          <p:nvPr/>
        </p:nvSpPr>
        <p:spPr>
          <a:xfrm>
            <a:off x="-9360" y="3549600"/>
            <a:ext cx="147240" cy="480600"/>
          </a:xfrm>
          <a:prstGeom prst="rect">
            <a:avLst/>
          </a:prstGeom>
          <a:gradFill>
            <a:gsLst>
              <a:gs pos="0">
                <a:srgbClr val="ff744e"/>
              </a:gs>
              <a:gs pos="100000">
                <a:srgbClr val="a62400"/>
              </a:gs>
            </a:gsLst>
            <a:lin ang="5400000"/>
          </a:gradFill>
          <a:ln>
            <a:noFill/>
          </a:ln>
        </p:spPr>
      </p:sp>
      <p:sp>
        <p:nvSpPr>
          <p:cNvPr id="14" name="CustomShape 14"/>
          <p:cNvSpPr/>
          <p:nvPr/>
        </p:nvSpPr>
        <p:spPr>
          <a:xfrm>
            <a:off x="128520" y="1382760"/>
            <a:ext cx="142560" cy="475920"/>
          </a:xfrm>
          <a:prstGeom prst="rect">
            <a:avLst/>
          </a:prstGeom>
          <a:gradFill>
            <a:gsLst>
              <a:gs pos="0">
                <a:srgbClr val="ff744e"/>
              </a:gs>
              <a:gs pos="100000">
                <a:srgbClr val="a62400"/>
              </a:gs>
            </a:gsLst>
            <a:lin ang="5400000"/>
          </a:gradFill>
          <a:ln>
            <a:noFill/>
          </a:ln>
        </p:spPr>
      </p:sp>
      <p:sp>
        <p:nvSpPr>
          <p:cNvPr id="15" name="CustomShape 15"/>
          <p:cNvSpPr/>
          <p:nvPr/>
        </p:nvSpPr>
        <p:spPr>
          <a:xfrm>
            <a:off x="204840" y="1849320"/>
            <a:ext cx="114120" cy="107640"/>
          </a:xfrm>
          <a:prstGeom prst="rect">
            <a:avLst/>
          </a:prstGeom>
          <a:gradFill>
            <a:gsLst>
              <a:gs pos="0">
                <a:srgbClr val="ff744e"/>
              </a:gs>
              <a:gs pos="100000">
                <a:srgbClr val="a62400"/>
              </a:gs>
            </a:gsLst>
            <a:lin ang="5400000"/>
          </a:gradFill>
          <a:ln>
            <a:noFill/>
          </a:ln>
        </p:spPr>
      </p:sp>
      <p:sp>
        <p:nvSpPr>
          <p:cNvPr id="16" name="CustomShape 16"/>
          <p:cNvSpPr/>
          <p:nvPr/>
        </p:nvSpPr>
        <p:spPr>
          <a:xfrm>
            <a:off x="133200" y="4662360"/>
            <a:ext cx="23400" cy="2180880"/>
          </a:xfrm>
          <a:prstGeom prst="rect">
            <a:avLst/>
          </a:prstGeom>
          <a:gradFill>
            <a:gsLst>
              <a:gs pos="0">
                <a:srgbClr val="ff744e"/>
              </a:gs>
              <a:gs pos="100000">
                <a:srgbClr val="a62400"/>
              </a:gs>
            </a:gsLst>
            <a:lin ang="5400000"/>
          </a:gradFill>
          <a:ln>
            <a:noFill/>
          </a:ln>
        </p:spPr>
      </p:sp>
      <p:sp>
        <p:nvSpPr>
          <p:cNvPr id="17" name="CustomShape 17"/>
          <p:cNvSpPr/>
          <p:nvPr/>
        </p:nvSpPr>
        <p:spPr>
          <a:xfrm>
            <a:off x="223920" y="5041800"/>
            <a:ext cx="369360" cy="1801440"/>
          </a:xfrm>
          <a:prstGeom prst="rect">
            <a:avLst/>
          </a:prstGeom>
          <a:gradFill>
            <a:gsLst>
              <a:gs pos="0">
                <a:srgbClr val="ff744e"/>
              </a:gs>
              <a:gs pos="100000">
                <a:srgbClr val="a62400"/>
              </a:gs>
            </a:gsLst>
            <a:lin ang="5400000"/>
          </a:gradFill>
          <a:ln>
            <a:noFill/>
          </a:ln>
        </p:spPr>
      </p:sp>
      <p:sp>
        <p:nvSpPr>
          <p:cNvPr id="18" name="CustomShape 18"/>
          <p:cNvSpPr/>
          <p:nvPr/>
        </p:nvSpPr>
        <p:spPr>
          <a:xfrm>
            <a:off x="52560" y="4481640"/>
            <a:ext cx="190080" cy="190080"/>
          </a:xfrm>
          <a:prstGeom prst="rect">
            <a:avLst/>
          </a:prstGeom>
          <a:gradFill>
            <a:gsLst>
              <a:gs pos="0">
                <a:srgbClr val="ff744e"/>
              </a:gs>
              <a:gs pos="100000">
                <a:srgbClr val="a62400"/>
              </a:gs>
            </a:gsLst>
            <a:lin ang="5400000"/>
          </a:gradFill>
          <a:ln>
            <a:noFill/>
          </a:ln>
        </p:spPr>
      </p:sp>
      <p:sp>
        <p:nvSpPr>
          <p:cNvPr id="19" name="CustomShape 19"/>
          <p:cNvSpPr/>
          <p:nvPr/>
        </p:nvSpPr>
        <p:spPr>
          <a:xfrm>
            <a:off x="-14400" y="5627520"/>
            <a:ext cx="85320" cy="1215720"/>
          </a:xfrm>
          <a:prstGeom prst="rect">
            <a:avLst/>
          </a:prstGeom>
          <a:gradFill>
            <a:gsLst>
              <a:gs pos="0">
                <a:srgbClr val="ff744e"/>
              </a:gs>
              <a:gs pos="100000">
                <a:srgbClr val="a62400"/>
              </a:gs>
            </a:gsLst>
            <a:lin ang="5400000"/>
          </a:gradFill>
          <a:ln>
            <a:noFill/>
          </a:ln>
        </p:spPr>
      </p:sp>
      <p:sp>
        <p:nvSpPr>
          <p:cNvPr id="20" name="CustomShape 20"/>
          <p:cNvSpPr/>
          <p:nvPr/>
        </p:nvSpPr>
        <p:spPr>
          <a:xfrm>
            <a:off x="527040" y="4867200"/>
            <a:ext cx="190080" cy="188640"/>
          </a:xfrm>
          <a:prstGeom prst="rect">
            <a:avLst/>
          </a:prstGeom>
          <a:gradFill>
            <a:gsLst>
              <a:gs pos="0">
                <a:srgbClr val="ff744e"/>
              </a:gs>
              <a:gs pos="100000">
                <a:srgbClr val="a62400"/>
              </a:gs>
            </a:gsLst>
            <a:lin ang="5400000"/>
          </a:gradFill>
          <a:ln>
            <a:noFill/>
          </a:ln>
        </p:spPr>
      </p:sp>
      <p:sp>
        <p:nvSpPr>
          <p:cNvPr id="21" name="CustomShape 21"/>
          <p:cNvSpPr/>
          <p:nvPr/>
        </p:nvSpPr>
        <p:spPr>
          <a:xfrm>
            <a:off x="309600" y="5423040"/>
            <a:ext cx="374400" cy="1425240"/>
          </a:xfrm>
          <a:prstGeom prst="rect">
            <a:avLst/>
          </a:prstGeom>
          <a:gradFill>
            <a:gsLst>
              <a:gs pos="0">
                <a:srgbClr val="ff744e"/>
              </a:gs>
              <a:gs pos="100000">
                <a:srgbClr val="a62400"/>
              </a:gs>
            </a:gsLst>
            <a:lin ang="5400000"/>
          </a:gradFill>
          <a:ln>
            <a:noFill/>
          </a:ln>
        </p:spPr>
      </p:sp>
      <p:sp>
        <p:nvSpPr>
          <p:cNvPr id="22" name="CustomShape 22"/>
          <p:cNvSpPr/>
          <p:nvPr/>
        </p:nvSpPr>
        <p:spPr>
          <a:xfrm>
            <a:off x="569880" y="5945040"/>
            <a:ext cx="151920" cy="912600"/>
          </a:xfrm>
          <a:prstGeom prst="rect">
            <a:avLst/>
          </a:prstGeom>
          <a:gradFill>
            <a:gsLst>
              <a:gs pos="0">
                <a:srgbClr val="ff744e"/>
              </a:gs>
              <a:gs pos="100000">
                <a:srgbClr val="a62400"/>
              </a:gs>
            </a:gsLst>
            <a:lin ang="5400000"/>
          </a:gradFill>
          <a:ln>
            <a:noFill/>
          </a:ln>
        </p:spPr>
      </p:sp>
      <p:sp>
        <p:nvSpPr>
          <p:cNvPr id="23" name="CustomShape 23"/>
          <p:cNvSpPr/>
          <p:nvPr/>
        </p:nvSpPr>
        <p:spPr>
          <a:xfrm>
            <a:off x="612720" y="5246640"/>
            <a:ext cx="190080" cy="190080"/>
          </a:xfrm>
          <a:prstGeom prst="rect">
            <a:avLst/>
          </a:prstGeom>
          <a:gradFill>
            <a:gsLst>
              <a:gs pos="0">
                <a:srgbClr val="ff744e"/>
              </a:gs>
              <a:gs pos="100000">
                <a:srgbClr val="a62400"/>
              </a:gs>
            </a:gsLst>
            <a:lin ang="5400000"/>
          </a:gradFill>
          <a:ln>
            <a:noFill/>
          </a:ln>
        </p:spPr>
      </p:sp>
      <p:sp>
        <p:nvSpPr>
          <p:cNvPr id="24" name="CustomShape 24"/>
          <p:cNvSpPr/>
          <p:nvPr/>
        </p:nvSpPr>
        <p:spPr>
          <a:xfrm>
            <a:off x="612720" y="5764320"/>
            <a:ext cx="190080" cy="190080"/>
          </a:xfrm>
          <a:prstGeom prst="rect">
            <a:avLst/>
          </a:prstGeom>
          <a:gradFill>
            <a:gsLst>
              <a:gs pos="0">
                <a:srgbClr val="ff744e"/>
              </a:gs>
              <a:gs pos="100000">
                <a:srgbClr val="a62400"/>
              </a:gs>
            </a:gsLst>
            <a:lin ang="5400000"/>
          </a:gradFill>
          <a:ln>
            <a:noFill/>
          </a:ln>
        </p:spPr>
      </p:sp>
      <p:sp>
        <p:nvSpPr>
          <p:cNvPr id="25" name="CustomShape 25"/>
          <p:cNvSpPr/>
          <p:nvPr/>
        </p:nvSpPr>
        <p:spPr>
          <a:xfrm>
            <a:off x="669960" y="6330960"/>
            <a:ext cx="417240" cy="517320"/>
          </a:xfrm>
          <a:prstGeom prst="rect">
            <a:avLst/>
          </a:prstGeom>
          <a:gradFill>
            <a:gsLst>
              <a:gs pos="0">
                <a:srgbClr val="ff744e"/>
              </a:gs>
              <a:gs pos="100000">
                <a:srgbClr val="a62400"/>
              </a:gs>
            </a:gsLst>
            <a:lin ang="5400000"/>
          </a:gradFill>
          <a:ln>
            <a:noFill/>
          </a:ln>
        </p:spPr>
      </p:sp>
      <p:sp>
        <p:nvSpPr>
          <p:cNvPr id="26" name="CustomShape 26"/>
          <p:cNvSpPr/>
          <p:nvPr/>
        </p:nvSpPr>
        <p:spPr>
          <a:xfrm>
            <a:off x="1049400" y="6221520"/>
            <a:ext cx="156960" cy="147240"/>
          </a:xfrm>
          <a:prstGeom prst="rect">
            <a:avLst/>
          </a:prstGeom>
          <a:gradFill>
            <a:gsLst>
              <a:gs pos="0">
                <a:srgbClr val="ff744e"/>
              </a:gs>
              <a:gs pos="100000">
                <a:srgbClr val="a62400"/>
              </a:gs>
            </a:gsLst>
            <a:lin ang="5400000"/>
          </a:gradFill>
          <a:ln>
            <a:noFill/>
          </a:ln>
        </p:spPr>
      </p:sp>
      <p:sp>
        <p:nvSpPr>
          <p:cNvPr id="27" name="CustomShape 27"/>
          <p:cNvSpPr/>
          <p:nvPr/>
        </p:nvSpPr>
        <p:spPr>
          <a:xfrm>
            <a:off x="11484000" y="0"/>
            <a:ext cx="417240" cy="512280"/>
          </a:xfrm>
          <a:prstGeom prst="rect">
            <a:avLst/>
          </a:prstGeom>
          <a:gradFill>
            <a:gsLst>
              <a:gs pos="0">
                <a:srgbClr val="ff744e"/>
              </a:gs>
              <a:gs pos="100000">
                <a:srgbClr val="a62400"/>
              </a:gs>
            </a:gsLst>
            <a:lin ang="5400000"/>
          </a:gradFill>
          <a:ln>
            <a:noFill/>
          </a:ln>
        </p:spPr>
      </p:sp>
      <p:sp>
        <p:nvSpPr>
          <p:cNvPr id="28" name="CustomShape 28"/>
          <p:cNvSpPr/>
          <p:nvPr/>
        </p:nvSpPr>
        <p:spPr>
          <a:xfrm>
            <a:off x="11364840" y="474840"/>
            <a:ext cx="156960" cy="151920"/>
          </a:xfrm>
          <a:prstGeom prst="rect">
            <a:avLst/>
          </a:prstGeom>
          <a:gradFill>
            <a:gsLst>
              <a:gs pos="0">
                <a:srgbClr val="ff744e"/>
              </a:gs>
              <a:gs pos="100000">
                <a:srgbClr val="a62400"/>
              </a:gs>
            </a:gsLst>
            <a:lin ang="5400000"/>
          </a:gradFill>
          <a:ln>
            <a:noFill/>
          </a:ln>
        </p:spPr>
      </p:sp>
      <p:sp>
        <p:nvSpPr>
          <p:cNvPr id="29" name="CustomShape 29"/>
          <p:cNvSpPr/>
          <p:nvPr/>
        </p:nvSpPr>
        <p:spPr>
          <a:xfrm>
            <a:off x="11631600" y="1539720"/>
            <a:ext cx="188640" cy="190080"/>
          </a:xfrm>
          <a:prstGeom prst="rect">
            <a:avLst/>
          </a:prstGeom>
          <a:gradFill>
            <a:gsLst>
              <a:gs pos="0">
                <a:srgbClr val="ff744e"/>
              </a:gs>
              <a:gs pos="100000">
                <a:srgbClr val="a62400"/>
              </a:gs>
            </a:gsLst>
            <a:lin ang="5400000"/>
          </a:gradFill>
          <a:ln>
            <a:noFill/>
          </a:ln>
        </p:spPr>
      </p:sp>
      <p:sp>
        <p:nvSpPr>
          <p:cNvPr id="30" name="CustomShape 30"/>
          <p:cNvSpPr/>
          <p:nvPr/>
        </p:nvSpPr>
        <p:spPr>
          <a:xfrm>
            <a:off x="11531520" y="5694480"/>
            <a:ext cx="298080" cy="1153800"/>
          </a:xfrm>
          <a:prstGeom prst="rect">
            <a:avLst/>
          </a:prstGeom>
          <a:gradFill>
            <a:gsLst>
              <a:gs pos="0">
                <a:srgbClr val="ff744e"/>
              </a:gs>
              <a:gs pos="100000">
                <a:srgbClr val="a62400"/>
              </a:gs>
            </a:gsLst>
            <a:lin ang="5400000"/>
          </a:gradFill>
          <a:ln>
            <a:noFill/>
          </a:ln>
        </p:spPr>
      </p:sp>
      <p:sp>
        <p:nvSpPr>
          <p:cNvPr id="31" name="CustomShape 31"/>
          <p:cNvSpPr/>
          <p:nvPr/>
        </p:nvSpPr>
        <p:spPr>
          <a:xfrm>
            <a:off x="11773080" y="5551560"/>
            <a:ext cx="156960" cy="155160"/>
          </a:xfrm>
          <a:prstGeom prst="rect">
            <a:avLst/>
          </a:prstGeom>
          <a:gradFill>
            <a:gsLst>
              <a:gs pos="0">
                <a:srgbClr val="ff744e"/>
              </a:gs>
              <a:gs pos="100000">
                <a:srgbClr val="a62400"/>
              </a:gs>
            </a:gsLst>
            <a:lin ang="5400000"/>
          </a:gradFill>
          <a:ln>
            <a:noFill/>
          </a:ln>
        </p:spPr>
      </p:sp>
      <p:sp>
        <p:nvSpPr>
          <p:cNvPr id="32" name="CustomShape 32"/>
          <p:cNvSpPr/>
          <p:nvPr/>
        </p:nvSpPr>
        <p:spPr>
          <a:xfrm>
            <a:off x="11711160" y="4680"/>
            <a:ext cx="304560" cy="1544400"/>
          </a:xfrm>
          <a:prstGeom prst="rect">
            <a:avLst/>
          </a:prstGeom>
          <a:gradFill>
            <a:gsLst>
              <a:gs pos="0">
                <a:srgbClr val="ff744e"/>
              </a:gs>
              <a:gs pos="100000">
                <a:srgbClr val="a62400"/>
              </a:gs>
            </a:gsLst>
            <a:lin ang="5400000"/>
          </a:gradFill>
          <a:ln>
            <a:noFill/>
          </a:ln>
        </p:spPr>
      </p:sp>
      <p:sp>
        <p:nvSpPr>
          <p:cNvPr id="33" name="CustomShape 33"/>
          <p:cNvSpPr/>
          <p:nvPr/>
        </p:nvSpPr>
        <p:spPr>
          <a:xfrm>
            <a:off x="11636280" y="4867200"/>
            <a:ext cx="188640" cy="188640"/>
          </a:xfrm>
          <a:prstGeom prst="rect">
            <a:avLst/>
          </a:prstGeom>
          <a:gradFill>
            <a:gsLst>
              <a:gs pos="0">
                <a:srgbClr val="ff744e"/>
              </a:gs>
              <a:gs pos="100000">
                <a:srgbClr val="a62400"/>
              </a:gs>
            </a:gsLst>
            <a:lin ang="5400000"/>
          </a:gradFill>
          <a:ln>
            <a:noFill/>
          </a:ln>
        </p:spPr>
      </p:sp>
      <p:sp>
        <p:nvSpPr>
          <p:cNvPr id="34" name="CustomShape 34"/>
          <p:cNvSpPr/>
          <p:nvPr/>
        </p:nvSpPr>
        <p:spPr>
          <a:xfrm>
            <a:off x="11441160" y="5046840"/>
            <a:ext cx="307440" cy="1801440"/>
          </a:xfrm>
          <a:prstGeom prst="rect">
            <a:avLst/>
          </a:prstGeom>
          <a:gradFill>
            <a:gsLst>
              <a:gs pos="0">
                <a:srgbClr val="ff744e"/>
              </a:gs>
              <a:gs pos="100000">
                <a:srgbClr val="a62400"/>
              </a:gs>
            </a:gsLst>
            <a:lin ang="5400000"/>
          </a:gradFill>
          <a:ln>
            <a:noFill/>
          </a:ln>
        </p:spPr>
      </p:sp>
      <p:sp>
        <p:nvSpPr>
          <p:cNvPr id="35" name="CustomShape 35"/>
          <p:cNvSpPr/>
          <p:nvPr/>
        </p:nvSpPr>
        <p:spPr>
          <a:xfrm>
            <a:off x="11849040" y="6416640"/>
            <a:ext cx="190080" cy="188640"/>
          </a:xfrm>
          <a:prstGeom prst="rect">
            <a:avLst/>
          </a:prstGeom>
          <a:gradFill>
            <a:gsLst>
              <a:gs pos="0">
                <a:srgbClr val="ff744e"/>
              </a:gs>
              <a:gs pos="100000">
                <a:srgbClr val="a62400"/>
              </a:gs>
            </a:gsLst>
            <a:lin ang="5400000"/>
          </a:gradFill>
          <a:ln>
            <a:noFill/>
          </a:ln>
        </p:spPr>
      </p:sp>
      <p:sp>
        <p:nvSpPr>
          <p:cNvPr id="36" name="CustomShape 36"/>
          <p:cNvSpPr/>
          <p:nvPr/>
        </p:nvSpPr>
        <p:spPr>
          <a:xfrm>
            <a:off x="11939760" y="6595920"/>
            <a:ext cx="23400" cy="252000"/>
          </a:xfrm>
          <a:prstGeom prst="rect">
            <a:avLst/>
          </a:prstGeom>
          <a:gradFill>
            <a:gsLst>
              <a:gs pos="0">
                <a:srgbClr val="ff744e"/>
              </a:gs>
              <a:gs pos="100000">
                <a:srgbClr val="a62400"/>
              </a:gs>
            </a:gsLst>
            <a:lin ang="5400000"/>
          </a:gradFill>
          <a:ln>
            <a:noFill/>
          </a:ln>
        </p:spPr>
      </p:sp>
      <p:pic>
        <p:nvPicPr>
          <p:cNvPr id="37" name="Picture 2" descr=""/>
          <p:cNvPicPr/>
          <p:nvPr/>
        </p:nvPicPr>
        <p:blipFill>
          <a:blip r:embed="rId4"/>
          <a:stretch>
            <a:fillRect/>
          </a:stretch>
        </p:blipFill>
        <p:spPr>
          <a:xfrm>
            <a:off x="0" y="0"/>
            <a:ext cx="12191760" cy="6857640"/>
          </a:xfrm>
          <a:prstGeom prst="rect">
            <a:avLst/>
          </a:prstGeom>
          <a:ln>
            <a:noFill/>
          </a:ln>
        </p:spPr>
      </p:pic>
      <p:sp>
        <p:nvSpPr>
          <p:cNvPr id="38" name="CustomShape 37"/>
          <p:cNvSpPr/>
          <p:nvPr/>
        </p:nvSpPr>
        <p:spPr>
          <a:xfrm>
            <a:off x="1209600" y="4680"/>
            <a:ext cx="23400" cy="2180880"/>
          </a:xfrm>
          <a:prstGeom prst="rect">
            <a:avLst/>
          </a:prstGeom>
          <a:gradFill>
            <a:gsLst>
              <a:gs pos="0">
                <a:srgbClr val="ff744e"/>
              </a:gs>
              <a:gs pos="100000">
                <a:srgbClr val="fa3600"/>
              </a:gs>
            </a:gsLst>
            <a:lin ang="5400000"/>
          </a:gradFill>
          <a:ln>
            <a:noFill/>
          </a:ln>
        </p:spPr>
      </p:sp>
      <p:sp>
        <p:nvSpPr>
          <p:cNvPr id="39" name="CustomShape 38"/>
          <p:cNvSpPr/>
          <p:nvPr/>
        </p:nvSpPr>
        <p:spPr>
          <a:xfrm>
            <a:off x="1128600" y="2176560"/>
            <a:ext cx="190080" cy="190080"/>
          </a:xfrm>
          <a:prstGeom prst="rect">
            <a:avLst/>
          </a:prstGeom>
          <a:gradFill>
            <a:gsLst>
              <a:gs pos="0">
                <a:srgbClr val="ff744e"/>
              </a:gs>
              <a:gs pos="100000">
                <a:srgbClr val="fa3600"/>
              </a:gs>
            </a:gsLst>
            <a:lin ang="5400000"/>
          </a:gradFill>
          <a:ln>
            <a:noFill/>
          </a:ln>
        </p:spPr>
      </p:sp>
      <p:sp>
        <p:nvSpPr>
          <p:cNvPr id="40" name="CustomShape 39"/>
          <p:cNvSpPr/>
          <p:nvPr/>
        </p:nvSpPr>
        <p:spPr>
          <a:xfrm>
            <a:off x="1123920" y="4021200"/>
            <a:ext cx="190080" cy="188640"/>
          </a:xfrm>
          <a:prstGeom prst="rect">
            <a:avLst/>
          </a:prstGeom>
          <a:gradFill>
            <a:gsLst>
              <a:gs pos="0">
                <a:srgbClr val="ff744e"/>
              </a:gs>
              <a:gs pos="100000">
                <a:srgbClr val="fa3600"/>
              </a:gs>
            </a:gsLst>
            <a:lin ang="5400000"/>
          </a:gradFill>
          <a:ln>
            <a:noFill/>
          </a:ln>
        </p:spPr>
      </p:sp>
      <p:sp>
        <p:nvSpPr>
          <p:cNvPr id="41" name="CustomShape 40"/>
          <p:cNvSpPr/>
          <p:nvPr/>
        </p:nvSpPr>
        <p:spPr>
          <a:xfrm>
            <a:off x="414360" y="9360"/>
            <a:ext cx="28080" cy="4481280"/>
          </a:xfrm>
          <a:prstGeom prst="rect">
            <a:avLst/>
          </a:prstGeom>
          <a:gradFill>
            <a:gsLst>
              <a:gs pos="0">
                <a:srgbClr val="ff744e"/>
              </a:gs>
              <a:gs pos="100000">
                <a:srgbClr val="fa3600"/>
              </a:gs>
            </a:gsLst>
            <a:lin ang="5400000"/>
          </a:gradFill>
          <a:ln>
            <a:noFill/>
          </a:ln>
        </p:spPr>
      </p:sp>
      <p:sp>
        <p:nvSpPr>
          <p:cNvPr id="42" name="CustomShape 41"/>
          <p:cNvSpPr/>
          <p:nvPr/>
        </p:nvSpPr>
        <p:spPr>
          <a:xfrm>
            <a:off x="333360" y="4481640"/>
            <a:ext cx="190080" cy="190080"/>
          </a:xfrm>
          <a:prstGeom prst="rect">
            <a:avLst/>
          </a:prstGeom>
          <a:gradFill>
            <a:gsLst>
              <a:gs pos="0">
                <a:srgbClr val="ff744e"/>
              </a:gs>
              <a:gs pos="100000">
                <a:srgbClr val="fa3600"/>
              </a:gs>
            </a:gsLst>
            <a:lin ang="5400000"/>
          </a:gradFill>
          <a:ln>
            <a:noFill/>
          </a:ln>
        </p:spPr>
      </p:sp>
      <p:sp>
        <p:nvSpPr>
          <p:cNvPr id="43" name="CustomShape 42"/>
          <p:cNvSpPr/>
          <p:nvPr/>
        </p:nvSpPr>
        <p:spPr>
          <a:xfrm>
            <a:off x="190440" y="9360"/>
            <a:ext cx="151920" cy="907560"/>
          </a:xfrm>
          <a:prstGeom prst="rect">
            <a:avLst/>
          </a:prstGeom>
          <a:gradFill>
            <a:gsLst>
              <a:gs pos="0">
                <a:srgbClr val="ff744e"/>
              </a:gs>
              <a:gs pos="100000">
                <a:srgbClr val="fa3600"/>
              </a:gs>
            </a:gsLst>
            <a:lin ang="5400000"/>
          </a:gradFill>
          <a:ln>
            <a:noFill/>
          </a:ln>
        </p:spPr>
      </p:sp>
      <p:sp>
        <p:nvSpPr>
          <p:cNvPr id="44" name="CustomShape 43"/>
          <p:cNvSpPr/>
          <p:nvPr/>
        </p:nvSpPr>
        <p:spPr>
          <a:xfrm>
            <a:off x="1290600" y="14400"/>
            <a:ext cx="375840" cy="1801440"/>
          </a:xfrm>
          <a:prstGeom prst="rect">
            <a:avLst/>
          </a:prstGeom>
          <a:gradFill>
            <a:gsLst>
              <a:gs pos="0">
                <a:srgbClr val="ff744e"/>
              </a:gs>
              <a:gs pos="100000">
                <a:srgbClr val="fa3600"/>
              </a:gs>
            </a:gsLst>
            <a:lin ang="5400000"/>
          </a:gradFill>
          <a:ln>
            <a:noFill/>
          </a:ln>
        </p:spPr>
      </p:sp>
      <p:sp>
        <p:nvSpPr>
          <p:cNvPr id="45" name="CustomShape 44"/>
          <p:cNvSpPr/>
          <p:nvPr/>
        </p:nvSpPr>
        <p:spPr>
          <a:xfrm>
            <a:off x="1600200" y="1801800"/>
            <a:ext cx="190080" cy="188640"/>
          </a:xfrm>
          <a:prstGeom prst="rect">
            <a:avLst/>
          </a:prstGeom>
          <a:gradFill>
            <a:gsLst>
              <a:gs pos="0">
                <a:srgbClr val="ff744e"/>
              </a:gs>
              <a:gs pos="100000">
                <a:srgbClr val="fa3600"/>
              </a:gs>
            </a:gsLst>
            <a:lin ang="5400000"/>
          </a:gradFill>
          <a:ln>
            <a:noFill/>
          </a:ln>
        </p:spPr>
      </p:sp>
      <p:sp>
        <p:nvSpPr>
          <p:cNvPr id="46" name="CustomShape 45"/>
          <p:cNvSpPr/>
          <p:nvPr/>
        </p:nvSpPr>
        <p:spPr>
          <a:xfrm>
            <a:off x="1380960" y="9360"/>
            <a:ext cx="371160" cy="1425240"/>
          </a:xfrm>
          <a:prstGeom prst="rect">
            <a:avLst/>
          </a:prstGeom>
          <a:gradFill>
            <a:gsLst>
              <a:gs pos="0">
                <a:srgbClr val="ff744e"/>
              </a:gs>
              <a:gs pos="100000">
                <a:srgbClr val="fa3600"/>
              </a:gs>
            </a:gsLst>
            <a:lin ang="5400000"/>
          </a:gradFill>
          <a:ln>
            <a:noFill/>
          </a:ln>
        </p:spPr>
      </p:sp>
      <p:sp>
        <p:nvSpPr>
          <p:cNvPr id="47" name="CustomShape 46"/>
          <p:cNvSpPr/>
          <p:nvPr/>
        </p:nvSpPr>
        <p:spPr>
          <a:xfrm>
            <a:off x="1643040" y="0"/>
            <a:ext cx="151920" cy="912600"/>
          </a:xfrm>
          <a:prstGeom prst="rect">
            <a:avLst/>
          </a:prstGeom>
          <a:gradFill>
            <a:gsLst>
              <a:gs pos="0">
                <a:srgbClr val="ff744e"/>
              </a:gs>
              <a:gs pos="100000">
                <a:srgbClr val="fa3600"/>
              </a:gs>
            </a:gsLst>
            <a:lin ang="5400000"/>
          </a:gradFill>
          <a:ln>
            <a:noFill/>
          </a:ln>
        </p:spPr>
      </p:sp>
      <p:sp>
        <p:nvSpPr>
          <p:cNvPr id="48" name="CustomShape 47"/>
          <p:cNvSpPr/>
          <p:nvPr/>
        </p:nvSpPr>
        <p:spPr>
          <a:xfrm>
            <a:off x="1685880" y="1420920"/>
            <a:ext cx="190080" cy="190080"/>
          </a:xfrm>
          <a:prstGeom prst="rect">
            <a:avLst/>
          </a:prstGeom>
          <a:gradFill>
            <a:gsLst>
              <a:gs pos="0">
                <a:srgbClr val="ff744e"/>
              </a:gs>
              <a:gs pos="100000">
                <a:srgbClr val="fa3600"/>
              </a:gs>
            </a:gsLst>
            <a:lin ang="5400000"/>
          </a:gradFill>
          <a:ln>
            <a:noFill/>
          </a:ln>
        </p:spPr>
      </p:sp>
      <p:sp>
        <p:nvSpPr>
          <p:cNvPr id="49" name="CustomShape 48"/>
          <p:cNvSpPr/>
          <p:nvPr/>
        </p:nvSpPr>
        <p:spPr>
          <a:xfrm>
            <a:off x="1685880" y="903240"/>
            <a:ext cx="190080" cy="190080"/>
          </a:xfrm>
          <a:prstGeom prst="rect">
            <a:avLst/>
          </a:prstGeom>
          <a:gradFill>
            <a:gsLst>
              <a:gs pos="0">
                <a:srgbClr val="ff744e"/>
              </a:gs>
              <a:gs pos="100000">
                <a:srgbClr val="fa3600"/>
              </a:gs>
            </a:gsLst>
            <a:lin ang="5400000"/>
          </a:gradFill>
          <a:ln>
            <a:noFill/>
          </a:ln>
        </p:spPr>
      </p:sp>
      <p:sp>
        <p:nvSpPr>
          <p:cNvPr id="50" name="CustomShape 49"/>
          <p:cNvSpPr/>
          <p:nvPr/>
        </p:nvSpPr>
        <p:spPr>
          <a:xfrm>
            <a:off x="1743120" y="4680"/>
            <a:ext cx="418680" cy="522000"/>
          </a:xfrm>
          <a:prstGeom prst="rect">
            <a:avLst/>
          </a:prstGeom>
          <a:gradFill>
            <a:gsLst>
              <a:gs pos="0">
                <a:srgbClr val="ff744e"/>
              </a:gs>
              <a:gs pos="100000">
                <a:srgbClr val="fa3600"/>
              </a:gs>
            </a:gsLst>
            <a:lin ang="5400000"/>
          </a:gradFill>
          <a:ln>
            <a:noFill/>
          </a:ln>
        </p:spPr>
      </p:sp>
      <p:sp>
        <p:nvSpPr>
          <p:cNvPr id="51" name="CustomShape 50"/>
          <p:cNvSpPr/>
          <p:nvPr/>
        </p:nvSpPr>
        <p:spPr>
          <a:xfrm>
            <a:off x="2119320" y="488880"/>
            <a:ext cx="161640" cy="147240"/>
          </a:xfrm>
          <a:prstGeom prst="rect">
            <a:avLst/>
          </a:prstGeom>
          <a:gradFill>
            <a:gsLst>
              <a:gs pos="0">
                <a:srgbClr val="ff744e"/>
              </a:gs>
              <a:gs pos="100000">
                <a:srgbClr val="fa3600"/>
              </a:gs>
            </a:gsLst>
            <a:lin ang="5400000"/>
          </a:gradFill>
          <a:ln>
            <a:noFill/>
          </a:ln>
        </p:spPr>
      </p:sp>
      <p:sp>
        <p:nvSpPr>
          <p:cNvPr id="52" name="CustomShape 51"/>
          <p:cNvSpPr/>
          <p:nvPr/>
        </p:nvSpPr>
        <p:spPr>
          <a:xfrm>
            <a:off x="952560" y="4680"/>
            <a:ext cx="151920" cy="907560"/>
          </a:xfrm>
          <a:prstGeom prst="rect">
            <a:avLst/>
          </a:prstGeom>
          <a:gradFill>
            <a:gsLst>
              <a:gs pos="0">
                <a:srgbClr val="ff744e"/>
              </a:gs>
              <a:gs pos="100000">
                <a:srgbClr val="fa3600"/>
              </a:gs>
            </a:gsLst>
            <a:lin ang="5400000"/>
          </a:gradFill>
          <a:ln>
            <a:noFill/>
          </a:ln>
        </p:spPr>
      </p:sp>
      <p:sp>
        <p:nvSpPr>
          <p:cNvPr id="53" name="CustomShape 52"/>
          <p:cNvSpPr/>
          <p:nvPr/>
        </p:nvSpPr>
        <p:spPr>
          <a:xfrm>
            <a:off x="866880" y="903240"/>
            <a:ext cx="190080" cy="190080"/>
          </a:xfrm>
          <a:prstGeom prst="rect">
            <a:avLst/>
          </a:prstGeom>
          <a:gradFill>
            <a:gsLst>
              <a:gs pos="0">
                <a:srgbClr val="ff744e"/>
              </a:gs>
              <a:gs pos="100000">
                <a:srgbClr val="fa3600"/>
              </a:gs>
            </a:gsLst>
            <a:lin ang="5400000"/>
          </a:gradFill>
          <a:ln>
            <a:noFill/>
          </a:ln>
        </p:spPr>
      </p:sp>
      <p:sp>
        <p:nvSpPr>
          <p:cNvPr id="54" name="CustomShape 53"/>
          <p:cNvSpPr/>
          <p:nvPr/>
        </p:nvSpPr>
        <p:spPr>
          <a:xfrm>
            <a:off x="890640" y="1554120"/>
            <a:ext cx="190080" cy="190080"/>
          </a:xfrm>
          <a:prstGeom prst="rect">
            <a:avLst/>
          </a:prstGeom>
          <a:gradFill>
            <a:gsLst>
              <a:gs pos="0">
                <a:srgbClr val="ff744e"/>
              </a:gs>
              <a:gs pos="100000">
                <a:srgbClr val="fa3600"/>
              </a:gs>
            </a:gsLst>
            <a:lin ang="5400000"/>
          </a:gradFill>
          <a:ln>
            <a:noFill/>
          </a:ln>
        </p:spPr>
      </p:sp>
      <p:sp>
        <p:nvSpPr>
          <p:cNvPr id="55" name="CustomShape 54"/>
          <p:cNvSpPr/>
          <p:nvPr/>
        </p:nvSpPr>
        <p:spPr>
          <a:xfrm>
            <a:off x="738360" y="5622840"/>
            <a:ext cx="337680" cy="1215720"/>
          </a:xfrm>
          <a:prstGeom prst="rect">
            <a:avLst/>
          </a:prstGeom>
          <a:gradFill>
            <a:gsLst>
              <a:gs pos="0">
                <a:srgbClr val="ff744e"/>
              </a:gs>
              <a:gs pos="100000">
                <a:srgbClr val="fa3600"/>
              </a:gs>
            </a:gsLst>
            <a:lin ang="5400000"/>
          </a:gradFill>
          <a:ln>
            <a:noFill/>
          </a:ln>
        </p:spPr>
      </p:sp>
      <p:sp>
        <p:nvSpPr>
          <p:cNvPr id="56" name="CustomShape 55"/>
          <p:cNvSpPr/>
          <p:nvPr/>
        </p:nvSpPr>
        <p:spPr>
          <a:xfrm>
            <a:off x="647640" y="5479920"/>
            <a:ext cx="156960" cy="156960"/>
          </a:xfrm>
          <a:prstGeom prst="rect">
            <a:avLst/>
          </a:prstGeom>
          <a:gradFill>
            <a:gsLst>
              <a:gs pos="0">
                <a:srgbClr val="ff744e"/>
              </a:gs>
              <a:gs pos="100000">
                <a:srgbClr val="fa3600"/>
              </a:gs>
            </a:gsLst>
            <a:lin ang="5400000"/>
          </a:gradFill>
          <a:ln>
            <a:noFill/>
          </a:ln>
        </p:spPr>
      </p:sp>
      <p:sp>
        <p:nvSpPr>
          <p:cNvPr id="57" name="CustomShape 56"/>
          <p:cNvSpPr/>
          <p:nvPr/>
        </p:nvSpPr>
        <p:spPr>
          <a:xfrm>
            <a:off x="66600" y="903240"/>
            <a:ext cx="190080" cy="190080"/>
          </a:xfrm>
          <a:prstGeom prst="rect">
            <a:avLst/>
          </a:prstGeom>
          <a:gradFill>
            <a:gsLst>
              <a:gs pos="0">
                <a:srgbClr val="ff744e"/>
              </a:gs>
              <a:gs pos="100000">
                <a:srgbClr val="fa3600"/>
              </a:gs>
            </a:gsLst>
            <a:lin ang="5400000"/>
          </a:gradFill>
          <a:ln>
            <a:noFill/>
          </a:ln>
        </p:spPr>
      </p:sp>
      <p:sp>
        <p:nvSpPr>
          <p:cNvPr id="58" name="CustomShape 57"/>
          <p:cNvSpPr/>
          <p:nvPr/>
        </p:nvSpPr>
        <p:spPr>
          <a:xfrm>
            <a:off x="0" y="3897360"/>
            <a:ext cx="132840" cy="266400"/>
          </a:xfrm>
          <a:prstGeom prst="rect">
            <a:avLst/>
          </a:prstGeom>
          <a:gradFill>
            <a:gsLst>
              <a:gs pos="0">
                <a:srgbClr val="ff744e"/>
              </a:gs>
              <a:gs pos="100000">
                <a:srgbClr val="fa3600"/>
              </a:gs>
            </a:gsLst>
            <a:lin ang="5400000"/>
          </a:gradFill>
          <a:ln>
            <a:noFill/>
          </a:ln>
        </p:spPr>
      </p:sp>
      <p:sp>
        <p:nvSpPr>
          <p:cNvPr id="59" name="CustomShape 58"/>
          <p:cNvSpPr/>
          <p:nvPr/>
        </p:nvSpPr>
        <p:spPr>
          <a:xfrm>
            <a:off x="66600" y="4149720"/>
            <a:ext cx="190080" cy="188640"/>
          </a:xfrm>
          <a:prstGeom prst="rect">
            <a:avLst/>
          </a:prstGeom>
          <a:gradFill>
            <a:gsLst>
              <a:gs pos="0">
                <a:srgbClr val="ff744e"/>
              </a:gs>
              <a:gs pos="100000">
                <a:srgbClr val="fa3600"/>
              </a:gs>
            </a:gsLst>
            <a:lin ang="5400000"/>
          </a:gradFill>
          <a:ln>
            <a:noFill/>
          </a:ln>
        </p:spPr>
      </p:sp>
      <p:sp>
        <p:nvSpPr>
          <p:cNvPr id="60" name="CustomShape 59"/>
          <p:cNvSpPr/>
          <p:nvPr/>
        </p:nvSpPr>
        <p:spPr>
          <a:xfrm>
            <a:off x="0" y="1644480"/>
            <a:ext cx="132840" cy="269640"/>
          </a:xfrm>
          <a:prstGeom prst="rect">
            <a:avLst/>
          </a:prstGeom>
          <a:gradFill>
            <a:gsLst>
              <a:gs pos="0">
                <a:srgbClr val="ff744e"/>
              </a:gs>
              <a:gs pos="100000">
                <a:srgbClr val="fa3600"/>
              </a:gs>
            </a:gsLst>
            <a:lin ang="5400000"/>
          </a:gradFill>
          <a:ln>
            <a:noFill/>
          </a:ln>
        </p:spPr>
      </p:sp>
      <p:sp>
        <p:nvSpPr>
          <p:cNvPr id="61" name="CustomShape 60"/>
          <p:cNvSpPr/>
          <p:nvPr/>
        </p:nvSpPr>
        <p:spPr>
          <a:xfrm>
            <a:off x="66600" y="1468440"/>
            <a:ext cx="190080" cy="190080"/>
          </a:xfrm>
          <a:prstGeom prst="rect">
            <a:avLst/>
          </a:prstGeom>
          <a:gradFill>
            <a:gsLst>
              <a:gs pos="0">
                <a:srgbClr val="ff744e"/>
              </a:gs>
              <a:gs pos="100000">
                <a:srgbClr val="fa3600"/>
              </a:gs>
            </a:gsLst>
            <a:lin ang="5400000"/>
          </a:gradFill>
          <a:ln>
            <a:noFill/>
          </a:ln>
        </p:spPr>
      </p:sp>
      <p:sp>
        <p:nvSpPr>
          <p:cNvPr id="62" name="CustomShape 61"/>
          <p:cNvSpPr/>
          <p:nvPr/>
        </p:nvSpPr>
        <p:spPr>
          <a:xfrm>
            <a:off x="695160" y="4680"/>
            <a:ext cx="309240" cy="1558440"/>
          </a:xfrm>
          <a:prstGeom prst="rect">
            <a:avLst/>
          </a:prstGeom>
          <a:gradFill>
            <a:gsLst>
              <a:gs pos="0">
                <a:srgbClr val="ff744e"/>
              </a:gs>
              <a:gs pos="100000">
                <a:srgbClr val="fa3600"/>
              </a:gs>
            </a:gsLst>
            <a:lin ang="5400000"/>
          </a:gradFill>
          <a:ln>
            <a:noFill/>
          </a:ln>
        </p:spPr>
      </p:sp>
      <p:sp>
        <p:nvSpPr>
          <p:cNvPr id="63" name="CustomShape 62"/>
          <p:cNvSpPr/>
          <p:nvPr/>
        </p:nvSpPr>
        <p:spPr>
          <a:xfrm>
            <a:off x="57240" y="4881600"/>
            <a:ext cx="190080" cy="188640"/>
          </a:xfrm>
          <a:prstGeom prst="rect">
            <a:avLst/>
          </a:prstGeom>
          <a:gradFill>
            <a:gsLst>
              <a:gs pos="0">
                <a:srgbClr val="ff744e"/>
              </a:gs>
              <a:gs pos="100000">
                <a:srgbClr val="fa3600"/>
              </a:gs>
            </a:gsLst>
            <a:lin ang="5400000"/>
          </a:gradFill>
          <a:ln>
            <a:noFill/>
          </a:ln>
        </p:spPr>
      </p:sp>
      <p:sp>
        <p:nvSpPr>
          <p:cNvPr id="64" name="CustomShape 63"/>
          <p:cNvSpPr/>
          <p:nvPr/>
        </p:nvSpPr>
        <p:spPr>
          <a:xfrm>
            <a:off x="138240" y="5060880"/>
            <a:ext cx="304560" cy="1777680"/>
          </a:xfrm>
          <a:prstGeom prst="rect">
            <a:avLst/>
          </a:prstGeom>
          <a:gradFill>
            <a:gsLst>
              <a:gs pos="0">
                <a:srgbClr val="ff744e"/>
              </a:gs>
              <a:gs pos="100000">
                <a:srgbClr val="fa3600"/>
              </a:gs>
            </a:gsLst>
            <a:lin ang="5400000"/>
          </a:gradFill>
          <a:ln>
            <a:noFill/>
          </a:ln>
        </p:spPr>
      </p:sp>
      <p:sp>
        <p:nvSpPr>
          <p:cNvPr id="65" name="CustomShape 64"/>
          <p:cNvSpPr/>
          <p:nvPr/>
        </p:nvSpPr>
        <p:spPr>
          <a:xfrm>
            <a:off x="561960" y="6431040"/>
            <a:ext cx="190080" cy="188640"/>
          </a:xfrm>
          <a:prstGeom prst="rect">
            <a:avLst/>
          </a:prstGeom>
          <a:gradFill>
            <a:gsLst>
              <a:gs pos="0">
                <a:srgbClr val="ff744e"/>
              </a:gs>
              <a:gs pos="100000">
                <a:srgbClr val="fa3600"/>
              </a:gs>
            </a:gsLst>
            <a:lin ang="5400000"/>
          </a:gradFill>
          <a:ln>
            <a:noFill/>
          </a:ln>
        </p:spPr>
      </p:sp>
      <p:sp>
        <p:nvSpPr>
          <p:cNvPr id="66" name="CustomShape 65"/>
          <p:cNvSpPr/>
          <p:nvPr/>
        </p:nvSpPr>
        <p:spPr>
          <a:xfrm>
            <a:off x="642960" y="6610320"/>
            <a:ext cx="23400" cy="242640"/>
          </a:xfrm>
          <a:prstGeom prst="rect">
            <a:avLst/>
          </a:prstGeom>
          <a:gradFill>
            <a:gsLst>
              <a:gs pos="0">
                <a:srgbClr val="ff744e"/>
              </a:gs>
              <a:gs pos="100000">
                <a:srgbClr val="fa3600"/>
              </a:gs>
            </a:gsLst>
            <a:lin ang="5400000"/>
          </a:gradFill>
          <a:ln>
            <a:noFill/>
          </a:ln>
        </p:spPr>
      </p:sp>
      <p:sp>
        <p:nvSpPr>
          <p:cNvPr id="67" name="CustomShape 66"/>
          <p:cNvSpPr/>
          <p:nvPr/>
        </p:nvSpPr>
        <p:spPr>
          <a:xfrm>
            <a:off x="76320" y="6431040"/>
            <a:ext cx="190080" cy="188640"/>
          </a:xfrm>
          <a:prstGeom prst="rect">
            <a:avLst/>
          </a:prstGeom>
          <a:gradFill>
            <a:gsLst>
              <a:gs pos="0">
                <a:srgbClr val="ff744e"/>
              </a:gs>
              <a:gs pos="100000">
                <a:srgbClr val="fa3600"/>
              </a:gs>
            </a:gsLst>
            <a:lin ang="5400000"/>
          </a:gradFill>
          <a:ln>
            <a:noFill/>
          </a:ln>
        </p:spPr>
      </p:sp>
      <p:sp>
        <p:nvSpPr>
          <p:cNvPr id="68" name="CustomShape 67"/>
          <p:cNvSpPr/>
          <p:nvPr/>
        </p:nvSpPr>
        <p:spPr>
          <a:xfrm>
            <a:off x="0" y="5978520"/>
            <a:ext cx="190080" cy="461520"/>
          </a:xfrm>
          <a:prstGeom prst="rect">
            <a:avLst/>
          </a:prstGeom>
          <a:gradFill>
            <a:gsLst>
              <a:gs pos="0">
                <a:srgbClr val="ff744e"/>
              </a:gs>
              <a:gs pos="100000">
                <a:srgbClr val="fa3600"/>
              </a:gs>
            </a:gsLst>
            <a:lin ang="5400000"/>
          </a:gradFill>
          <a:ln>
            <a:noFill/>
          </a:ln>
        </p:spPr>
      </p:sp>
      <p:sp>
        <p:nvSpPr>
          <p:cNvPr id="69" name="CustomShape 68"/>
          <p:cNvSpPr/>
          <p:nvPr/>
        </p:nvSpPr>
        <p:spPr>
          <a:xfrm>
            <a:off x="1014480" y="1801800"/>
            <a:ext cx="213840" cy="755280"/>
          </a:xfrm>
          <a:prstGeom prst="rect">
            <a:avLst/>
          </a:prstGeom>
          <a:gradFill>
            <a:gsLst>
              <a:gs pos="0">
                <a:srgbClr val="ff744e"/>
              </a:gs>
              <a:gs pos="100000">
                <a:srgbClr val="fa3600"/>
              </a:gs>
            </a:gsLst>
            <a:lin ang="5400000"/>
          </a:gradFill>
          <a:ln>
            <a:noFill/>
          </a:ln>
        </p:spPr>
      </p:sp>
      <p:sp>
        <p:nvSpPr>
          <p:cNvPr id="70" name="CustomShape 69"/>
          <p:cNvSpPr/>
          <p:nvPr/>
        </p:nvSpPr>
        <p:spPr>
          <a:xfrm>
            <a:off x="938160" y="2548080"/>
            <a:ext cx="166320" cy="159840"/>
          </a:xfrm>
          <a:prstGeom prst="rect">
            <a:avLst/>
          </a:prstGeom>
          <a:gradFill>
            <a:gsLst>
              <a:gs pos="0">
                <a:srgbClr val="ff744e"/>
              </a:gs>
              <a:gs pos="100000">
                <a:srgbClr val="fa3600"/>
              </a:gs>
            </a:gsLst>
            <a:lin ang="5400000"/>
          </a:gradFill>
          <a:ln>
            <a:noFill/>
          </a:ln>
        </p:spPr>
      </p:sp>
      <p:sp>
        <p:nvSpPr>
          <p:cNvPr id="71" name="CustomShape 70"/>
          <p:cNvSpPr/>
          <p:nvPr/>
        </p:nvSpPr>
        <p:spPr>
          <a:xfrm>
            <a:off x="595440" y="4680"/>
            <a:ext cx="637920" cy="4025520"/>
          </a:xfrm>
          <a:prstGeom prst="rect">
            <a:avLst/>
          </a:prstGeom>
          <a:gradFill>
            <a:gsLst>
              <a:gs pos="0">
                <a:srgbClr val="ff744e"/>
              </a:gs>
              <a:gs pos="100000">
                <a:srgbClr val="fa3600"/>
              </a:gs>
            </a:gsLst>
            <a:lin ang="5400000"/>
          </a:gradFill>
          <a:ln>
            <a:noFill/>
          </a:ln>
        </p:spPr>
      </p:sp>
      <p:sp>
        <p:nvSpPr>
          <p:cNvPr id="72" name="CustomShape 71"/>
          <p:cNvSpPr/>
          <p:nvPr/>
        </p:nvSpPr>
        <p:spPr>
          <a:xfrm>
            <a:off x="1224000" y="1382760"/>
            <a:ext cx="142560" cy="475920"/>
          </a:xfrm>
          <a:prstGeom prst="rect">
            <a:avLst/>
          </a:prstGeom>
          <a:gradFill>
            <a:gsLst>
              <a:gs pos="0">
                <a:srgbClr val="ff744e"/>
              </a:gs>
              <a:gs pos="100000">
                <a:srgbClr val="fa3600"/>
              </a:gs>
            </a:gsLst>
            <a:lin ang="5400000"/>
          </a:gradFill>
          <a:ln>
            <a:noFill/>
          </a:ln>
        </p:spPr>
      </p:sp>
      <p:sp>
        <p:nvSpPr>
          <p:cNvPr id="73" name="CustomShape 72"/>
          <p:cNvSpPr/>
          <p:nvPr/>
        </p:nvSpPr>
        <p:spPr>
          <a:xfrm>
            <a:off x="1300320" y="1849320"/>
            <a:ext cx="109080" cy="107640"/>
          </a:xfrm>
          <a:prstGeom prst="rect">
            <a:avLst/>
          </a:prstGeom>
          <a:gradFill>
            <a:gsLst>
              <a:gs pos="0">
                <a:srgbClr val="ff744e"/>
              </a:gs>
              <a:gs pos="100000">
                <a:srgbClr val="fa3600"/>
              </a:gs>
            </a:gsLst>
            <a:lin ang="5400000"/>
          </a:gradFill>
          <a:ln>
            <a:noFill/>
          </a:ln>
        </p:spPr>
      </p:sp>
      <p:sp>
        <p:nvSpPr>
          <p:cNvPr id="74" name="CustomShape 73"/>
          <p:cNvSpPr/>
          <p:nvPr/>
        </p:nvSpPr>
        <p:spPr>
          <a:xfrm>
            <a:off x="281160" y="3417840"/>
            <a:ext cx="142560" cy="474480"/>
          </a:xfrm>
          <a:prstGeom prst="rect">
            <a:avLst/>
          </a:prstGeom>
          <a:gradFill>
            <a:gsLst>
              <a:gs pos="0">
                <a:srgbClr val="ff744e"/>
              </a:gs>
              <a:gs pos="100000">
                <a:srgbClr val="fa3600"/>
              </a:gs>
            </a:gsLst>
            <a:lin ang="5400000"/>
          </a:gradFill>
          <a:ln>
            <a:noFill/>
          </a:ln>
        </p:spPr>
      </p:sp>
      <p:sp>
        <p:nvSpPr>
          <p:cNvPr id="75" name="CustomShape 74"/>
          <p:cNvSpPr/>
          <p:nvPr/>
        </p:nvSpPr>
        <p:spPr>
          <a:xfrm>
            <a:off x="237960" y="3882960"/>
            <a:ext cx="109080" cy="109080"/>
          </a:xfrm>
          <a:prstGeom prst="rect">
            <a:avLst/>
          </a:prstGeom>
          <a:gradFill>
            <a:gsLst>
              <a:gs pos="0">
                <a:srgbClr val="ff744e"/>
              </a:gs>
              <a:gs pos="100000">
                <a:srgbClr val="fa3600"/>
              </a:gs>
            </a:gsLst>
            <a:lin ang="5400000"/>
          </a:gradFill>
          <a:ln>
            <a:noFill/>
          </a:ln>
        </p:spPr>
      </p:sp>
      <p:sp>
        <p:nvSpPr>
          <p:cNvPr id="76" name="CustomShape 75"/>
          <p:cNvSpPr/>
          <p:nvPr/>
        </p:nvSpPr>
        <p:spPr>
          <a:xfrm>
            <a:off x="4680" y="2166840"/>
            <a:ext cx="114120" cy="452160"/>
          </a:xfrm>
          <a:prstGeom prst="rect">
            <a:avLst/>
          </a:prstGeom>
          <a:gradFill>
            <a:gsLst>
              <a:gs pos="0">
                <a:srgbClr val="ff744e"/>
              </a:gs>
              <a:gs pos="100000">
                <a:srgbClr val="fa3600"/>
              </a:gs>
            </a:gsLst>
            <a:lin ang="5400000"/>
          </a:gradFill>
          <a:ln>
            <a:noFill/>
          </a:ln>
        </p:spPr>
      </p:sp>
      <p:sp>
        <p:nvSpPr>
          <p:cNvPr id="77" name="CustomShape 76"/>
          <p:cNvSpPr/>
          <p:nvPr/>
        </p:nvSpPr>
        <p:spPr>
          <a:xfrm>
            <a:off x="52560" y="2066760"/>
            <a:ext cx="109080" cy="109080"/>
          </a:xfrm>
          <a:prstGeom prst="rect">
            <a:avLst/>
          </a:prstGeom>
          <a:gradFill>
            <a:gsLst>
              <a:gs pos="0">
                <a:srgbClr val="ff744e"/>
              </a:gs>
              <a:gs pos="100000">
                <a:srgbClr val="fa3600"/>
              </a:gs>
            </a:gsLst>
            <a:lin ang="5400000"/>
          </a:gradFill>
          <a:ln>
            <a:noFill/>
          </a:ln>
        </p:spPr>
      </p:sp>
      <p:sp>
        <p:nvSpPr>
          <p:cNvPr id="78" name="CustomShape 77"/>
          <p:cNvSpPr/>
          <p:nvPr/>
        </p:nvSpPr>
        <p:spPr>
          <a:xfrm>
            <a:off x="1228680" y="4662360"/>
            <a:ext cx="23400" cy="2180880"/>
          </a:xfrm>
          <a:prstGeom prst="rect">
            <a:avLst/>
          </a:prstGeom>
          <a:gradFill>
            <a:gsLst>
              <a:gs pos="0">
                <a:srgbClr val="ff744e"/>
              </a:gs>
              <a:gs pos="100000">
                <a:srgbClr val="fa3600"/>
              </a:gs>
            </a:gsLst>
            <a:lin ang="5400000"/>
          </a:gradFill>
          <a:ln>
            <a:noFill/>
          </a:ln>
        </p:spPr>
      </p:sp>
      <p:sp>
        <p:nvSpPr>
          <p:cNvPr id="79" name="CustomShape 78"/>
          <p:cNvSpPr/>
          <p:nvPr/>
        </p:nvSpPr>
        <p:spPr>
          <a:xfrm>
            <a:off x="1319040" y="5041800"/>
            <a:ext cx="371160" cy="1801440"/>
          </a:xfrm>
          <a:prstGeom prst="rect">
            <a:avLst/>
          </a:prstGeom>
          <a:gradFill>
            <a:gsLst>
              <a:gs pos="0">
                <a:srgbClr val="ff744e"/>
              </a:gs>
              <a:gs pos="100000">
                <a:srgbClr val="fa3600"/>
              </a:gs>
            </a:gsLst>
            <a:lin ang="5400000"/>
          </a:gradFill>
          <a:ln>
            <a:noFill/>
          </a:ln>
        </p:spPr>
      </p:sp>
      <p:sp>
        <p:nvSpPr>
          <p:cNvPr id="80" name="CustomShape 79"/>
          <p:cNvSpPr/>
          <p:nvPr/>
        </p:nvSpPr>
        <p:spPr>
          <a:xfrm>
            <a:off x="1147680" y="4481640"/>
            <a:ext cx="190080" cy="190080"/>
          </a:xfrm>
          <a:prstGeom prst="rect">
            <a:avLst/>
          </a:prstGeom>
          <a:gradFill>
            <a:gsLst>
              <a:gs pos="0">
                <a:srgbClr val="ff744e"/>
              </a:gs>
              <a:gs pos="100000">
                <a:srgbClr val="fa3600"/>
              </a:gs>
            </a:gsLst>
            <a:lin ang="5400000"/>
          </a:gradFill>
          <a:ln>
            <a:noFill/>
          </a:ln>
        </p:spPr>
      </p:sp>
      <p:sp>
        <p:nvSpPr>
          <p:cNvPr id="81" name="CustomShape 80"/>
          <p:cNvSpPr/>
          <p:nvPr/>
        </p:nvSpPr>
        <p:spPr>
          <a:xfrm>
            <a:off x="819000" y="3983040"/>
            <a:ext cx="347400" cy="2860200"/>
          </a:xfrm>
          <a:prstGeom prst="rect">
            <a:avLst/>
          </a:prstGeom>
          <a:gradFill>
            <a:gsLst>
              <a:gs pos="0">
                <a:srgbClr val="ff744e"/>
              </a:gs>
              <a:gs pos="100000">
                <a:srgbClr val="fa3600"/>
              </a:gs>
            </a:gsLst>
            <a:lin ang="5400000"/>
          </a:gradFill>
          <a:ln>
            <a:noFill/>
          </a:ln>
        </p:spPr>
      </p:sp>
      <p:sp>
        <p:nvSpPr>
          <p:cNvPr id="82" name="CustomShape 81"/>
          <p:cNvSpPr/>
          <p:nvPr/>
        </p:nvSpPr>
        <p:spPr>
          <a:xfrm>
            <a:off x="728640" y="3807000"/>
            <a:ext cx="190080" cy="190080"/>
          </a:xfrm>
          <a:prstGeom prst="rect">
            <a:avLst/>
          </a:prstGeom>
          <a:gradFill>
            <a:gsLst>
              <a:gs pos="0">
                <a:srgbClr val="ff744e"/>
              </a:gs>
              <a:gs pos="100000">
                <a:srgbClr val="fa3600"/>
              </a:gs>
            </a:gsLst>
            <a:lin ang="5400000"/>
          </a:gradFill>
          <a:ln>
            <a:noFill/>
          </a:ln>
        </p:spPr>
      </p:sp>
      <p:sp>
        <p:nvSpPr>
          <p:cNvPr id="83" name="CustomShape 82"/>
          <p:cNvSpPr/>
          <p:nvPr/>
        </p:nvSpPr>
        <p:spPr>
          <a:xfrm>
            <a:off x="1623960" y="4867200"/>
            <a:ext cx="190080" cy="188640"/>
          </a:xfrm>
          <a:prstGeom prst="rect">
            <a:avLst/>
          </a:prstGeom>
          <a:gradFill>
            <a:gsLst>
              <a:gs pos="0">
                <a:srgbClr val="ff744e"/>
              </a:gs>
              <a:gs pos="100000">
                <a:srgbClr val="fa3600"/>
              </a:gs>
            </a:gsLst>
            <a:lin ang="5400000"/>
          </a:gradFill>
          <a:ln>
            <a:noFill/>
          </a:ln>
        </p:spPr>
      </p:sp>
      <p:sp>
        <p:nvSpPr>
          <p:cNvPr id="84" name="CustomShape 83"/>
          <p:cNvSpPr/>
          <p:nvPr/>
        </p:nvSpPr>
        <p:spPr>
          <a:xfrm>
            <a:off x="1405080" y="5423040"/>
            <a:ext cx="371160" cy="1425240"/>
          </a:xfrm>
          <a:prstGeom prst="rect">
            <a:avLst/>
          </a:prstGeom>
          <a:gradFill>
            <a:gsLst>
              <a:gs pos="0">
                <a:srgbClr val="ff744e"/>
              </a:gs>
              <a:gs pos="100000">
                <a:srgbClr val="fa3600"/>
              </a:gs>
            </a:gsLst>
            <a:lin ang="5400000"/>
          </a:gradFill>
          <a:ln>
            <a:noFill/>
          </a:ln>
        </p:spPr>
      </p:sp>
      <p:sp>
        <p:nvSpPr>
          <p:cNvPr id="85" name="CustomShape 84"/>
          <p:cNvSpPr/>
          <p:nvPr/>
        </p:nvSpPr>
        <p:spPr>
          <a:xfrm>
            <a:off x="1666800" y="5945040"/>
            <a:ext cx="151920" cy="912600"/>
          </a:xfrm>
          <a:prstGeom prst="rect">
            <a:avLst/>
          </a:prstGeom>
          <a:gradFill>
            <a:gsLst>
              <a:gs pos="0">
                <a:srgbClr val="ff744e"/>
              </a:gs>
              <a:gs pos="100000">
                <a:srgbClr val="fa3600"/>
              </a:gs>
            </a:gsLst>
            <a:lin ang="5400000"/>
          </a:gradFill>
          <a:ln>
            <a:noFill/>
          </a:ln>
        </p:spPr>
      </p:sp>
      <p:sp>
        <p:nvSpPr>
          <p:cNvPr id="86" name="CustomShape 85"/>
          <p:cNvSpPr/>
          <p:nvPr/>
        </p:nvSpPr>
        <p:spPr>
          <a:xfrm>
            <a:off x="1709640" y="5246640"/>
            <a:ext cx="190080" cy="190080"/>
          </a:xfrm>
          <a:prstGeom prst="rect">
            <a:avLst/>
          </a:prstGeom>
          <a:gradFill>
            <a:gsLst>
              <a:gs pos="0">
                <a:srgbClr val="ff744e"/>
              </a:gs>
              <a:gs pos="100000">
                <a:srgbClr val="fa3600"/>
              </a:gs>
            </a:gsLst>
            <a:lin ang="5400000"/>
          </a:gradFill>
          <a:ln>
            <a:noFill/>
          </a:ln>
        </p:spPr>
      </p:sp>
      <p:sp>
        <p:nvSpPr>
          <p:cNvPr id="87" name="CustomShape 86"/>
          <p:cNvSpPr/>
          <p:nvPr/>
        </p:nvSpPr>
        <p:spPr>
          <a:xfrm>
            <a:off x="1709640" y="5764320"/>
            <a:ext cx="190080" cy="190080"/>
          </a:xfrm>
          <a:prstGeom prst="rect">
            <a:avLst/>
          </a:prstGeom>
          <a:gradFill>
            <a:gsLst>
              <a:gs pos="0">
                <a:srgbClr val="ff744e"/>
              </a:gs>
              <a:gs pos="100000">
                <a:srgbClr val="fa3600"/>
              </a:gs>
            </a:gsLst>
            <a:lin ang="5400000"/>
          </a:gradFill>
          <a:ln>
            <a:noFill/>
          </a:ln>
        </p:spPr>
      </p:sp>
      <p:sp>
        <p:nvSpPr>
          <p:cNvPr id="88" name="CustomShape 87"/>
          <p:cNvSpPr/>
          <p:nvPr/>
        </p:nvSpPr>
        <p:spPr>
          <a:xfrm>
            <a:off x="1766880" y="6330960"/>
            <a:ext cx="418680" cy="526680"/>
          </a:xfrm>
          <a:prstGeom prst="rect">
            <a:avLst/>
          </a:prstGeom>
          <a:gradFill>
            <a:gsLst>
              <a:gs pos="0">
                <a:srgbClr val="ff744e"/>
              </a:gs>
              <a:gs pos="100000">
                <a:srgbClr val="fa3600"/>
              </a:gs>
            </a:gsLst>
            <a:lin ang="5400000"/>
          </a:gradFill>
          <a:ln>
            <a:noFill/>
          </a:ln>
        </p:spPr>
      </p:sp>
      <p:sp>
        <p:nvSpPr>
          <p:cNvPr id="89" name="CustomShape 88"/>
          <p:cNvSpPr/>
          <p:nvPr/>
        </p:nvSpPr>
        <p:spPr>
          <a:xfrm>
            <a:off x="2147760" y="6221520"/>
            <a:ext cx="156960" cy="147240"/>
          </a:xfrm>
          <a:prstGeom prst="rect">
            <a:avLst/>
          </a:prstGeom>
          <a:gradFill>
            <a:gsLst>
              <a:gs pos="0">
                <a:srgbClr val="ff744e"/>
              </a:gs>
              <a:gs pos="100000">
                <a:srgbClr val="fa3600"/>
              </a:gs>
            </a:gsLst>
            <a:lin ang="5400000"/>
          </a:gradFill>
          <a:ln>
            <a:noFill/>
          </a:ln>
        </p:spPr>
      </p:sp>
      <p:sp>
        <p:nvSpPr>
          <p:cNvPr id="90" name="CustomShape 89"/>
          <p:cNvSpPr/>
          <p:nvPr/>
        </p:nvSpPr>
        <p:spPr>
          <a:xfrm>
            <a:off x="504720" y="9360"/>
            <a:ext cx="232920" cy="5103360"/>
          </a:xfrm>
          <a:prstGeom prst="rect">
            <a:avLst/>
          </a:prstGeom>
          <a:gradFill>
            <a:gsLst>
              <a:gs pos="0">
                <a:srgbClr val="ff744e"/>
              </a:gs>
              <a:gs pos="100000">
                <a:srgbClr val="fa3600"/>
              </a:gs>
            </a:gsLst>
            <a:lin ang="5400000"/>
          </a:gradFill>
          <a:ln>
            <a:noFill/>
          </a:ln>
        </p:spPr>
      </p:sp>
      <p:sp>
        <p:nvSpPr>
          <p:cNvPr id="91" name="CustomShape 90"/>
          <p:cNvSpPr/>
          <p:nvPr/>
        </p:nvSpPr>
        <p:spPr>
          <a:xfrm>
            <a:off x="633240" y="5103720"/>
            <a:ext cx="185400" cy="185400"/>
          </a:xfrm>
          <a:prstGeom prst="rect">
            <a:avLst/>
          </a:prstGeom>
          <a:gradFill>
            <a:gsLst>
              <a:gs pos="0">
                <a:srgbClr val="ff744e"/>
              </a:gs>
              <a:gs pos="100000">
                <a:srgbClr val="fa3600"/>
              </a:gs>
            </a:gsLst>
            <a:lin ang="5400000"/>
          </a:gradFill>
          <a:ln>
            <a:noFill/>
          </a:ln>
        </p:spPr>
      </p:sp>
      <p:sp>
        <p:nvSpPr>
          <p:cNvPr id="92" name="PlaceHolder 91"/>
          <p:cNvSpPr>
            <a:spLocks noGrp="1"/>
          </p:cNvSpPr>
          <p:nvPr>
            <p:ph type="title"/>
          </p:nvPr>
        </p:nvSpPr>
        <p:spPr>
          <a:xfrm>
            <a:off x="1876320" y="1122480"/>
            <a:ext cx="8791200" cy="2387160"/>
          </a:xfrm>
          <a:prstGeom prst="rect">
            <a:avLst/>
          </a:prstGeom>
        </p:spPr>
        <p:txBody>
          <a:bodyPr anchor="b"/>
          <a:p>
            <a:pPr>
              <a:lnSpc>
                <a:spcPct val="100000"/>
              </a:lnSpc>
            </a:pPr>
            <a:r>
              <a:rPr lang="en-US" sz="4800">
                <a:solidFill>
                  <a:srgbClr val="ffffff"/>
                </a:solidFill>
                <a:latin typeface="Tw Cen MT"/>
              </a:rPr>
              <a:t>Cliquez pour éditer le format du texte-titreModifiez le style du titre</a:t>
            </a:r>
            <a:endParaRPr/>
          </a:p>
        </p:txBody>
      </p:sp>
      <p:sp>
        <p:nvSpPr>
          <p:cNvPr id="93" name="PlaceHolder 92"/>
          <p:cNvSpPr>
            <a:spLocks noGrp="1"/>
          </p:cNvSpPr>
          <p:nvPr>
            <p:ph type="dt"/>
          </p:nvPr>
        </p:nvSpPr>
        <p:spPr>
          <a:xfrm>
            <a:off x="7077600" y="5410080"/>
            <a:ext cx="2742840" cy="364680"/>
          </a:xfrm>
          <a:prstGeom prst="rect">
            <a:avLst/>
          </a:prstGeom>
        </p:spPr>
        <p:txBody>
          <a:bodyPr anchor="ctr"/>
          <a:p>
            <a:pPr algn="r">
              <a:lnSpc>
                <a:spcPct val="100000"/>
              </a:lnSpc>
            </a:pPr>
            <a:r>
              <a:rPr lang="fr-FR" sz="1050">
                <a:solidFill>
                  <a:srgbClr val="ffffff"/>
                </a:solidFill>
                <a:latin typeface="Tw Cen MT"/>
              </a:rPr>
              <a:t>11/05/2015</a:t>
            </a:r>
            <a:endParaRPr/>
          </a:p>
        </p:txBody>
      </p:sp>
      <p:sp>
        <p:nvSpPr>
          <p:cNvPr id="94" name="PlaceHolder 93"/>
          <p:cNvSpPr>
            <a:spLocks noGrp="1"/>
          </p:cNvSpPr>
          <p:nvPr>
            <p:ph type="ftr"/>
          </p:nvPr>
        </p:nvSpPr>
        <p:spPr>
          <a:xfrm>
            <a:off x="1876320" y="5410080"/>
            <a:ext cx="5124600" cy="364680"/>
          </a:xfrm>
          <a:prstGeom prst="rect">
            <a:avLst/>
          </a:prstGeom>
        </p:spPr>
        <p:txBody>
          <a:bodyPr anchor="ctr"/>
          <a:p>
            <a:endParaRPr/>
          </a:p>
        </p:txBody>
      </p:sp>
      <p:sp>
        <p:nvSpPr>
          <p:cNvPr id="95" name="PlaceHolder 94"/>
          <p:cNvSpPr>
            <a:spLocks noGrp="1"/>
          </p:cNvSpPr>
          <p:nvPr>
            <p:ph type="sldNum"/>
          </p:nvPr>
        </p:nvSpPr>
        <p:spPr>
          <a:xfrm>
            <a:off x="9896760" y="5410080"/>
            <a:ext cx="770760" cy="364680"/>
          </a:xfrm>
          <a:prstGeom prst="rect">
            <a:avLst/>
          </a:prstGeom>
        </p:spPr>
        <p:txBody>
          <a:bodyPr anchor="ctr"/>
          <a:p>
            <a:pPr algn="r">
              <a:lnSpc>
                <a:spcPct val="100000"/>
              </a:lnSpc>
            </a:pPr>
            <a:fld id="{E1E7510A-3319-4CD7-9385-146518CD9821}" type="slidenum">
              <a:rPr lang="fr-FR" sz="1050">
                <a:solidFill>
                  <a:srgbClr val="ffffff"/>
                </a:solidFill>
                <a:latin typeface="Tw Cen MT"/>
              </a:rPr>
              <a:t>&lt;numéro&gt;</a:t>
            </a:fld>
            <a:endParaRPr/>
          </a:p>
        </p:txBody>
      </p:sp>
      <p:sp>
        <p:nvSpPr>
          <p:cNvPr id="96" name="PlaceHolder 95"/>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2400">
                <a:latin typeface="Tw Cen MT"/>
              </a:rPr>
              <a:t>Cliquez pour éditer le format du plan de texte</a:t>
            </a:r>
            <a:endParaRPr/>
          </a:p>
          <a:p>
            <a:pPr lvl="1">
              <a:buSzPct val="75000"/>
              <a:buFont typeface="StarSymbol"/>
              <a:buChar char=""/>
            </a:pPr>
            <a:r>
              <a:rPr lang="en-US">
                <a:latin typeface="Tw Cen MT"/>
              </a:rPr>
              <a:t>Second niveau de plan</a:t>
            </a:r>
            <a:endParaRPr/>
          </a:p>
          <a:p>
            <a:pPr lvl="2">
              <a:buSzPct val="45000"/>
              <a:buFont typeface="StarSymbol"/>
              <a:buChar char=""/>
            </a:pPr>
            <a:r>
              <a:rPr lang="en-US" sz="1600">
                <a:latin typeface="Tw Cen MT"/>
              </a:rPr>
              <a:t>Troisième niveau de plan</a:t>
            </a:r>
            <a:endParaRPr/>
          </a:p>
          <a:p>
            <a:pPr lvl="3">
              <a:buSzPct val="75000"/>
              <a:buFont typeface="StarSymbol"/>
              <a:buChar char=""/>
            </a:pPr>
            <a:r>
              <a:rPr lang="en-US" sz="1600">
                <a:latin typeface="Tw Cen MT"/>
              </a:rPr>
              <a:t>Quatrième niveau de plan</a:t>
            </a:r>
            <a:endParaRPr/>
          </a:p>
          <a:p>
            <a:pPr lvl="4">
              <a:buSzPct val="45000"/>
              <a:buFont typeface="StarSymbol"/>
              <a:buChar char=""/>
            </a:pPr>
            <a:r>
              <a:rPr lang="en-US" sz="2000">
                <a:latin typeface="Tw Cen MT"/>
              </a:rPr>
              <a:t>Cinquième niveau de plan</a:t>
            </a:r>
            <a:endParaRPr/>
          </a:p>
          <a:p>
            <a:pPr lvl="5">
              <a:buSzPct val="45000"/>
              <a:buFont typeface="StarSymbol"/>
              <a:buChar char=""/>
            </a:pPr>
            <a:r>
              <a:rPr lang="en-US" sz="2000">
                <a:latin typeface="Tw Cen MT"/>
              </a:rPr>
              <a:t>Sixième niveau de plan</a:t>
            </a:r>
            <a:endParaRPr/>
          </a:p>
          <a:p>
            <a:pPr lvl="6">
              <a:buSzPct val="45000"/>
              <a:buFont typeface="StarSymbol"/>
              <a:buChar char=""/>
            </a:pPr>
            <a:r>
              <a:rPr lang="en-US" sz="2000">
                <a:latin typeface="Tw Cen MT"/>
              </a:rPr>
              <a:t>Septième niveau de plan</a:t>
            </a:r>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131" name="Picture 2" descr=""/>
          <p:cNvPicPr/>
          <p:nvPr/>
        </p:nvPicPr>
        <p:blipFill>
          <a:blip r:embed="rId3"/>
          <a:stretch>
            <a:fillRect/>
          </a:stretch>
        </p:blipFill>
        <p:spPr>
          <a:xfrm>
            <a:off x="0" y="0"/>
            <a:ext cx="12191760" cy="6857640"/>
          </a:xfrm>
          <a:prstGeom prst="rect">
            <a:avLst/>
          </a:prstGeom>
          <a:ln>
            <a:noFill/>
          </a:ln>
        </p:spPr>
      </p:pic>
      <p:sp>
        <p:nvSpPr>
          <p:cNvPr id="132" name="CustomShape 1"/>
          <p:cNvSpPr/>
          <p:nvPr/>
        </p:nvSpPr>
        <p:spPr>
          <a:xfrm>
            <a:off x="114480" y="4680"/>
            <a:ext cx="23400" cy="2180880"/>
          </a:xfrm>
          <a:prstGeom prst="rect">
            <a:avLst/>
          </a:prstGeom>
          <a:gradFill>
            <a:gsLst>
              <a:gs pos="0">
                <a:srgbClr val="ff744e"/>
              </a:gs>
              <a:gs pos="100000">
                <a:srgbClr val="a62400"/>
              </a:gs>
            </a:gsLst>
            <a:lin ang="5400000"/>
          </a:gradFill>
          <a:ln>
            <a:noFill/>
          </a:ln>
        </p:spPr>
      </p:sp>
      <p:sp>
        <p:nvSpPr>
          <p:cNvPr id="133" name="CustomShape 2"/>
          <p:cNvSpPr/>
          <p:nvPr/>
        </p:nvSpPr>
        <p:spPr>
          <a:xfrm>
            <a:off x="33480" y="2176560"/>
            <a:ext cx="190080" cy="190080"/>
          </a:xfrm>
          <a:prstGeom prst="rect">
            <a:avLst/>
          </a:prstGeom>
          <a:gradFill>
            <a:gsLst>
              <a:gs pos="0">
                <a:srgbClr val="ff744e"/>
              </a:gs>
              <a:gs pos="100000">
                <a:srgbClr val="a62400"/>
              </a:gs>
            </a:gsLst>
            <a:lin ang="5400000"/>
          </a:gradFill>
          <a:ln>
            <a:noFill/>
          </a:ln>
        </p:spPr>
      </p:sp>
      <p:sp>
        <p:nvSpPr>
          <p:cNvPr id="134" name="CustomShape 3"/>
          <p:cNvSpPr/>
          <p:nvPr/>
        </p:nvSpPr>
        <p:spPr>
          <a:xfrm>
            <a:off x="28440" y="4021200"/>
            <a:ext cx="190080" cy="188640"/>
          </a:xfrm>
          <a:prstGeom prst="rect">
            <a:avLst/>
          </a:prstGeom>
          <a:gradFill>
            <a:gsLst>
              <a:gs pos="0">
                <a:srgbClr val="ff744e"/>
              </a:gs>
              <a:gs pos="100000">
                <a:srgbClr val="a62400"/>
              </a:gs>
            </a:gsLst>
            <a:lin ang="5400000"/>
          </a:gradFill>
          <a:ln>
            <a:noFill/>
          </a:ln>
        </p:spPr>
      </p:sp>
      <p:sp>
        <p:nvSpPr>
          <p:cNvPr id="135" name="CustomShape 4"/>
          <p:cNvSpPr/>
          <p:nvPr/>
        </p:nvSpPr>
        <p:spPr>
          <a:xfrm>
            <a:off x="200160" y="4680"/>
            <a:ext cx="369360" cy="1810800"/>
          </a:xfrm>
          <a:prstGeom prst="rect">
            <a:avLst/>
          </a:prstGeom>
          <a:gradFill>
            <a:gsLst>
              <a:gs pos="0">
                <a:srgbClr val="ff744e"/>
              </a:gs>
              <a:gs pos="100000">
                <a:srgbClr val="a62400"/>
              </a:gs>
            </a:gsLst>
            <a:lin ang="5400000"/>
          </a:gradFill>
          <a:ln>
            <a:noFill/>
          </a:ln>
        </p:spPr>
      </p:sp>
      <p:sp>
        <p:nvSpPr>
          <p:cNvPr id="136" name="CustomShape 5"/>
          <p:cNvSpPr/>
          <p:nvPr/>
        </p:nvSpPr>
        <p:spPr>
          <a:xfrm>
            <a:off x="503280" y="1801800"/>
            <a:ext cx="190080" cy="188640"/>
          </a:xfrm>
          <a:prstGeom prst="rect">
            <a:avLst/>
          </a:prstGeom>
          <a:gradFill>
            <a:gsLst>
              <a:gs pos="0">
                <a:srgbClr val="ff744e"/>
              </a:gs>
              <a:gs pos="100000">
                <a:srgbClr val="a62400"/>
              </a:gs>
            </a:gsLst>
            <a:lin ang="5400000"/>
          </a:gradFill>
          <a:ln>
            <a:noFill/>
          </a:ln>
        </p:spPr>
      </p:sp>
      <p:sp>
        <p:nvSpPr>
          <p:cNvPr id="137" name="CustomShape 6"/>
          <p:cNvSpPr/>
          <p:nvPr/>
        </p:nvSpPr>
        <p:spPr>
          <a:xfrm>
            <a:off x="285840" y="4680"/>
            <a:ext cx="369360" cy="1429920"/>
          </a:xfrm>
          <a:prstGeom prst="rect">
            <a:avLst/>
          </a:prstGeom>
          <a:gradFill>
            <a:gsLst>
              <a:gs pos="0">
                <a:srgbClr val="ff744e"/>
              </a:gs>
              <a:gs pos="100000">
                <a:srgbClr val="a62400"/>
              </a:gs>
            </a:gsLst>
            <a:lin ang="5400000"/>
          </a:gradFill>
          <a:ln>
            <a:noFill/>
          </a:ln>
        </p:spPr>
      </p:sp>
      <p:sp>
        <p:nvSpPr>
          <p:cNvPr id="138" name="CustomShape 7"/>
          <p:cNvSpPr/>
          <p:nvPr/>
        </p:nvSpPr>
        <p:spPr>
          <a:xfrm>
            <a:off x="546120" y="0"/>
            <a:ext cx="151920" cy="912600"/>
          </a:xfrm>
          <a:prstGeom prst="rect">
            <a:avLst/>
          </a:prstGeom>
          <a:gradFill>
            <a:gsLst>
              <a:gs pos="0">
                <a:srgbClr val="ff744e"/>
              </a:gs>
              <a:gs pos="100000">
                <a:srgbClr val="a62400"/>
              </a:gs>
            </a:gsLst>
            <a:lin ang="5400000"/>
          </a:gradFill>
          <a:ln>
            <a:noFill/>
          </a:ln>
        </p:spPr>
      </p:sp>
      <p:sp>
        <p:nvSpPr>
          <p:cNvPr id="139" name="CustomShape 8"/>
          <p:cNvSpPr/>
          <p:nvPr/>
        </p:nvSpPr>
        <p:spPr>
          <a:xfrm>
            <a:off x="588960" y="1420920"/>
            <a:ext cx="190080" cy="190080"/>
          </a:xfrm>
          <a:prstGeom prst="rect">
            <a:avLst/>
          </a:prstGeom>
          <a:gradFill>
            <a:gsLst>
              <a:gs pos="0">
                <a:srgbClr val="ff744e"/>
              </a:gs>
              <a:gs pos="100000">
                <a:srgbClr val="a62400"/>
              </a:gs>
            </a:gsLst>
            <a:lin ang="5400000"/>
          </a:gradFill>
          <a:ln>
            <a:noFill/>
          </a:ln>
        </p:spPr>
      </p:sp>
      <p:sp>
        <p:nvSpPr>
          <p:cNvPr id="140" name="CustomShape 9"/>
          <p:cNvSpPr/>
          <p:nvPr/>
        </p:nvSpPr>
        <p:spPr>
          <a:xfrm>
            <a:off x="588960" y="903240"/>
            <a:ext cx="190080" cy="190080"/>
          </a:xfrm>
          <a:prstGeom prst="rect">
            <a:avLst/>
          </a:prstGeom>
          <a:gradFill>
            <a:gsLst>
              <a:gs pos="0">
                <a:srgbClr val="ff744e"/>
              </a:gs>
              <a:gs pos="100000">
                <a:srgbClr val="a62400"/>
              </a:gs>
            </a:gsLst>
            <a:lin ang="5400000"/>
          </a:gradFill>
          <a:ln>
            <a:noFill/>
          </a:ln>
        </p:spPr>
      </p:sp>
      <p:sp>
        <p:nvSpPr>
          <p:cNvPr id="141" name="CustomShape 10"/>
          <p:cNvSpPr/>
          <p:nvPr/>
        </p:nvSpPr>
        <p:spPr>
          <a:xfrm>
            <a:off x="641520" y="0"/>
            <a:ext cx="421920" cy="526680"/>
          </a:xfrm>
          <a:prstGeom prst="rect">
            <a:avLst/>
          </a:prstGeom>
          <a:gradFill>
            <a:gsLst>
              <a:gs pos="0">
                <a:srgbClr val="ff744e"/>
              </a:gs>
              <a:gs pos="100000">
                <a:srgbClr val="a62400"/>
              </a:gs>
            </a:gsLst>
            <a:lin ang="5400000"/>
          </a:gradFill>
          <a:ln>
            <a:noFill/>
          </a:ln>
        </p:spPr>
      </p:sp>
      <p:sp>
        <p:nvSpPr>
          <p:cNvPr id="142" name="CustomShape 11"/>
          <p:cNvSpPr/>
          <p:nvPr/>
        </p:nvSpPr>
        <p:spPr>
          <a:xfrm>
            <a:off x="1020600" y="488880"/>
            <a:ext cx="161640" cy="147240"/>
          </a:xfrm>
          <a:prstGeom prst="rect">
            <a:avLst/>
          </a:prstGeom>
          <a:gradFill>
            <a:gsLst>
              <a:gs pos="0">
                <a:srgbClr val="ff744e"/>
              </a:gs>
              <a:gs pos="100000">
                <a:srgbClr val="a62400"/>
              </a:gs>
            </a:gsLst>
            <a:lin ang="5400000"/>
          </a:gradFill>
          <a:ln>
            <a:noFill/>
          </a:ln>
        </p:spPr>
      </p:sp>
      <p:sp>
        <p:nvSpPr>
          <p:cNvPr id="143" name="CustomShape 12"/>
          <p:cNvSpPr/>
          <p:nvPr/>
        </p:nvSpPr>
        <p:spPr>
          <a:xfrm>
            <a:off x="9360" y="1801800"/>
            <a:ext cx="123480" cy="126720"/>
          </a:xfrm>
          <a:prstGeom prst="rect">
            <a:avLst/>
          </a:prstGeom>
          <a:gradFill>
            <a:gsLst>
              <a:gs pos="0">
                <a:srgbClr val="ff744e"/>
              </a:gs>
              <a:gs pos="100000">
                <a:srgbClr val="a62400"/>
              </a:gs>
            </a:gsLst>
            <a:lin ang="5400000"/>
          </a:gradFill>
          <a:ln>
            <a:noFill/>
          </a:ln>
        </p:spPr>
      </p:sp>
      <p:sp>
        <p:nvSpPr>
          <p:cNvPr id="144" name="CustomShape 13"/>
          <p:cNvSpPr/>
          <p:nvPr/>
        </p:nvSpPr>
        <p:spPr>
          <a:xfrm>
            <a:off x="-9360" y="3549600"/>
            <a:ext cx="147240" cy="480600"/>
          </a:xfrm>
          <a:prstGeom prst="rect">
            <a:avLst/>
          </a:prstGeom>
          <a:gradFill>
            <a:gsLst>
              <a:gs pos="0">
                <a:srgbClr val="ff744e"/>
              </a:gs>
              <a:gs pos="100000">
                <a:srgbClr val="a62400"/>
              </a:gs>
            </a:gsLst>
            <a:lin ang="5400000"/>
          </a:gradFill>
          <a:ln>
            <a:noFill/>
          </a:ln>
        </p:spPr>
      </p:sp>
      <p:sp>
        <p:nvSpPr>
          <p:cNvPr id="145" name="CustomShape 14"/>
          <p:cNvSpPr/>
          <p:nvPr/>
        </p:nvSpPr>
        <p:spPr>
          <a:xfrm>
            <a:off x="128520" y="1382760"/>
            <a:ext cx="142560" cy="475920"/>
          </a:xfrm>
          <a:prstGeom prst="rect">
            <a:avLst/>
          </a:prstGeom>
          <a:gradFill>
            <a:gsLst>
              <a:gs pos="0">
                <a:srgbClr val="ff744e"/>
              </a:gs>
              <a:gs pos="100000">
                <a:srgbClr val="a62400"/>
              </a:gs>
            </a:gsLst>
            <a:lin ang="5400000"/>
          </a:gradFill>
          <a:ln>
            <a:noFill/>
          </a:ln>
        </p:spPr>
      </p:sp>
      <p:sp>
        <p:nvSpPr>
          <p:cNvPr id="146" name="CustomShape 15"/>
          <p:cNvSpPr/>
          <p:nvPr/>
        </p:nvSpPr>
        <p:spPr>
          <a:xfrm>
            <a:off x="204840" y="1849320"/>
            <a:ext cx="114120" cy="107640"/>
          </a:xfrm>
          <a:prstGeom prst="rect">
            <a:avLst/>
          </a:prstGeom>
          <a:gradFill>
            <a:gsLst>
              <a:gs pos="0">
                <a:srgbClr val="ff744e"/>
              </a:gs>
              <a:gs pos="100000">
                <a:srgbClr val="a62400"/>
              </a:gs>
            </a:gsLst>
            <a:lin ang="5400000"/>
          </a:gradFill>
          <a:ln>
            <a:noFill/>
          </a:ln>
        </p:spPr>
      </p:sp>
      <p:sp>
        <p:nvSpPr>
          <p:cNvPr id="147" name="CustomShape 16"/>
          <p:cNvSpPr/>
          <p:nvPr/>
        </p:nvSpPr>
        <p:spPr>
          <a:xfrm>
            <a:off x="133200" y="4662360"/>
            <a:ext cx="23400" cy="2180880"/>
          </a:xfrm>
          <a:prstGeom prst="rect">
            <a:avLst/>
          </a:prstGeom>
          <a:gradFill>
            <a:gsLst>
              <a:gs pos="0">
                <a:srgbClr val="ff744e"/>
              </a:gs>
              <a:gs pos="100000">
                <a:srgbClr val="a62400"/>
              </a:gs>
            </a:gsLst>
            <a:lin ang="5400000"/>
          </a:gradFill>
          <a:ln>
            <a:noFill/>
          </a:ln>
        </p:spPr>
      </p:sp>
      <p:sp>
        <p:nvSpPr>
          <p:cNvPr id="148" name="CustomShape 17"/>
          <p:cNvSpPr/>
          <p:nvPr/>
        </p:nvSpPr>
        <p:spPr>
          <a:xfrm>
            <a:off x="223920" y="5041800"/>
            <a:ext cx="369360" cy="1801440"/>
          </a:xfrm>
          <a:prstGeom prst="rect">
            <a:avLst/>
          </a:prstGeom>
          <a:gradFill>
            <a:gsLst>
              <a:gs pos="0">
                <a:srgbClr val="ff744e"/>
              </a:gs>
              <a:gs pos="100000">
                <a:srgbClr val="a62400"/>
              </a:gs>
            </a:gsLst>
            <a:lin ang="5400000"/>
          </a:gradFill>
          <a:ln>
            <a:noFill/>
          </a:ln>
        </p:spPr>
      </p:sp>
      <p:sp>
        <p:nvSpPr>
          <p:cNvPr id="149" name="CustomShape 18"/>
          <p:cNvSpPr/>
          <p:nvPr/>
        </p:nvSpPr>
        <p:spPr>
          <a:xfrm>
            <a:off x="52560" y="4481640"/>
            <a:ext cx="190080" cy="190080"/>
          </a:xfrm>
          <a:prstGeom prst="rect">
            <a:avLst/>
          </a:prstGeom>
          <a:gradFill>
            <a:gsLst>
              <a:gs pos="0">
                <a:srgbClr val="ff744e"/>
              </a:gs>
              <a:gs pos="100000">
                <a:srgbClr val="a62400"/>
              </a:gs>
            </a:gsLst>
            <a:lin ang="5400000"/>
          </a:gradFill>
          <a:ln>
            <a:noFill/>
          </a:ln>
        </p:spPr>
      </p:sp>
      <p:sp>
        <p:nvSpPr>
          <p:cNvPr id="150" name="CustomShape 19"/>
          <p:cNvSpPr/>
          <p:nvPr/>
        </p:nvSpPr>
        <p:spPr>
          <a:xfrm>
            <a:off x="-14400" y="5627520"/>
            <a:ext cx="85320" cy="1215720"/>
          </a:xfrm>
          <a:prstGeom prst="rect">
            <a:avLst/>
          </a:prstGeom>
          <a:gradFill>
            <a:gsLst>
              <a:gs pos="0">
                <a:srgbClr val="ff744e"/>
              </a:gs>
              <a:gs pos="100000">
                <a:srgbClr val="a62400"/>
              </a:gs>
            </a:gsLst>
            <a:lin ang="5400000"/>
          </a:gradFill>
          <a:ln>
            <a:noFill/>
          </a:ln>
        </p:spPr>
      </p:sp>
      <p:sp>
        <p:nvSpPr>
          <p:cNvPr id="151" name="CustomShape 20"/>
          <p:cNvSpPr/>
          <p:nvPr/>
        </p:nvSpPr>
        <p:spPr>
          <a:xfrm>
            <a:off x="527040" y="4867200"/>
            <a:ext cx="190080" cy="188640"/>
          </a:xfrm>
          <a:prstGeom prst="rect">
            <a:avLst/>
          </a:prstGeom>
          <a:gradFill>
            <a:gsLst>
              <a:gs pos="0">
                <a:srgbClr val="ff744e"/>
              </a:gs>
              <a:gs pos="100000">
                <a:srgbClr val="a62400"/>
              </a:gs>
            </a:gsLst>
            <a:lin ang="5400000"/>
          </a:gradFill>
          <a:ln>
            <a:noFill/>
          </a:ln>
        </p:spPr>
      </p:sp>
      <p:sp>
        <p:nvSpPr>
          <p:cNvPr id="152" name="CustomShape 21"/>
          <p:cNvSpPr/>
          <p:nvPr/>
        </p:nvSpPr>
        <p:spPr>
          <a:xfrm>
            <a:off x="309600" y="5423040"/>
            <a:ext cx="374400" cy="1425240"/>
          </a:xfrm>
          <a:prstGeom prst="rect">
            <a:avLst/>
          </a:prstGeom>
          <a:gradFill>
            <a:gsLst>
              <a:gs pos="0">
                <a:srgbClr val="ff744e"/>
              </a:gs>
              <a:gs pos="100000">
                <a:srgbClr val="a62400"/>
              </a:gs>
            </a:gsLst>
            <a:lin ang="5400000"/>
          </a:gradFill>
          <a:ln>
            <a:noFill/>
          </a:ln>
        </p:spPr>
      </p:sp>
      <p:sp>
        <p:nvSpPr>
          <p:cNvPr id="153" name="CustomShape 22"/>
          <p:cNvSpPr/>
          <p:nvPr/>
        </p:nvSpPr>
        <p:spPr>
          <a:xfrm>
            <a:off x="569880" y="5945040"/>
            <a:ext cx="151920" cy="912600"/>
          </a:xfrm>
          <a:prstGeom prst="rect">
            <a:avLst/>
          </a:prstGeom>
          <a:gradFill>
            <a:gsLst>
              <a:gs pos="0">
                <a:srgbClr val="ff744e"/>
              </a:gs>
              <a:gs pos="100000">
                <a:srgbClr val="a62400"/>
              </a:gs>
            </a:gsLst>
            <a:lin ang="5400000"/>
          </a:gradFill>
          <a:ln>
            <a:noFill/>
          </a:ln>
        </p:spPr>
      </p:sp>
      <p:sp>
        <p:nvSpPr>
          <p:cNvPr id="154" name="CustomShape 23"/>
          <p:cNvSpPr/>
          <p:nvPr/>
        </p:nvSpPr>
        <p:spPr>
          <a:xfrm>
            <a:off x="612720" y="5246640"/>
            <a:ext cx="190080" cy="190080"/>
          </a:xfrm>
          <a:prstGeom prst="rect">
            <a:avLst/>
          </a:prstGeom>
          <a:gradFill>
            <a:gsLst>
              <a:gs pos="0">
                <a:srgbClr val="ff744e"/>
              </a:gs>
              <a:gs pos="100000">
                <a:srgbClr val="a62400"/>
              </a:gs>
            </a:gsLst>
            <a:lin ang="5400000"/>
          </a:gradFill>
          <a:ln>
            <a:noFill/>
          </a:ln>
        </p:spPr>
      </p:sp>
      <p:sp>
        <p:nvSpPr>
          <p:cNvPr id="155" name="CustomShape 24"/>
          <p:cNvSpPr/>
          <p:nvPr/>
        </p:nvSpPr>
        <p:spPr>
          <a:xfrm>
            <a:off x="612720" y="5764320"/>
            <a:ext cx="190080" cy="190080"/>
          </a:xfrm>
          <a:prstGeom prst="rect">
            <a:avLst/>
          </a:prstGeom>
          <a:gradFill>
            <a:gsLst>
              <a:gs pos="0">
                <a:srgbClr val="ff744e"/>
              </a:gs>
              <a:gs pos="100000">
                <a:srgbClr val="a62400"/>
              </a:gs>
            </a:gsLst>
            <a:lin ang="5400000"/>
          </a:gradFill>
          <a:ln>
            <a:noFill/>
          </a:ln>
        </p:spPr>
      </p:sp>
      <p:sp>
        <p:nvSpPr>
          <p:cNvPr id="156" name="CustomShape 25"/>
          <p:cNvSpPr/>
          <p:nvPr/>
        </p:nvSpPr>
        <p:spPr>
          <a:xfrm>
            <a:off x="669960" y="6330960"/>
            <a:ext cx="417240" cy="517320"/>
          </a:xfrm>
          <a:prstGeom prst="rect">
            <a:avLst/>
          </a:prstGeom>
          <a:gradFill>
            <a:gsLst>
              <a:gs pos="0">
                <a:srgbClr val="ff744e"/>
              </a:gs>
              <a:gs pos="100000">
                <a:srgbClr val="a62400"/>
              </a:gs>
            </a:gsLst>
            <a:lin ang="5400000"/>
          </a:gradFill>
          <a:ln>
            <a:noFill/>
          </a:ln>
        </p:spPr>
      </p:sp>
      <p:sp>
        <p:nvSpPr>
          <p:cNvPr id="157" name="CustomShape 26"/>
          <p:cNvSpPr/>
          <p:nvPr/>
        </p:nvSpPr>
        <p:spPr>
          <a:xfrm>
            <a:off x="1049400" y="6221520"/>
            <a:ext cx="156960" cy="147240"/>
          </a:xfrm>
          <a:prstGeom prst="rect">
            <a:avLst/>
          </a:prstGeom>
          <a:gradFill>
            <a:gsLst>
              <a:gs pos="0">
                <a:srgbClr val="ff744e"/>
              </a:gs>
              <a:gs pos="100000">
                <a:srgbClr val="a62400"/>
              </a:gs>
            </a:gsLst>
            <a:lin ang="5400000"/>
          </a:gradFill>
          <a:ln>
            <a:noFill/>
          </a:ln>
        </p:spPr>
      </p:sp>
      <p:sp>
        <p:nvSpPr>
          <p:cNvPr id="158" name="CustomShape 27"/>
          <p:cNvSpPr/>
          <p:nvPr/>
        </p:nvSpPr>
        <p:spPr>
          <a:xfrm>
            <a:off x="11484000" y="0"/>
            <a:ext cx="417240" cy="512280"/>
          </a:xfrm>
          <a:prstGeom prst="rect">
            <a:avLst/>
          </a:prstGeom>
          <a:gradFill>
            <a:gsLst>
              <a:gs pos="0">
                <a:srgbClr val="ff744e"/>
              </a:gs>
              <a:gs pos="100000">
                <a:srgbClr val="a62400"/>
              </a:gs>
            </a:gsLst>
            <a:lin ang="5400000"/>
          </a:gradFill>
          <a:ln>
            <a:noFill/>
          </a:ln>
        </p:spPr>
      </p:sp>
      <p:sp>
        <p:nvSpPr>
          <p:cNvPr id="159" name="CustomShape 28"/>
          <p:cNvSpPr/>
          <p:nvPr/>
        </p:nvSpPr>
        <p:spPr>
          <a:xfrm>
            <a:off x="11364840" y="474840"/>
            <a:ext cx="156960" cy="151920"/>
          </a:xfrm>
          <a:prstGeom prst="rect">
            <a:avLst/>
          </a:prstGeom>
          <a:gradFill>
            <a:gsLst>
              <a:gs pos="0">
                <a:srgbClr val="ff744e"/>
              </a:gs>
              <a:gs pos="100000">
                <a:srgbClr val="a62400"/>
              </a:gs>
            </a:gsLst>
            <a:lin ang="5400000"/>
          </a:gradFill>
          <a:ln>
            <a:noFill/>
          </a:ln>
        </p:spPr>
      </p:sp>
      <p:sp>
        <p:nvSpPr>
          <p:cNvPr id="160" name="CustomShape 29"/>
          <p:cNvSpPr/>
          <p:nvPr/>
        </p:nvSpPr>
        <p:spPr>
          <a:xfrm>
            <a:off x="11631600" y="1539720"/>
            <a:ext cx="188640" cy="190080"/>
          </a:xfrm>
          <a:prstGeom prst="rect">
            <a:avLst/>
          </a:prstGeom>
          <a:gradFill>
            <a:gsLst>
              <a:gs pos="0">
                <a:srgbClr val="ff744e"/>
              </a:gs>
              <a:gs pos="100000">
                <a:srgbClr val="a62400"/>
              </a:gs>
            </a:gsLst>
            <a:lin ang="5400000"/>
          </a:gradFill>
          <a:ln>
            <a:noFill/>
          </a:ln>
        </p:spPr>
      </p:sp>
      <p:sp>
        <p:nvSpPr>
          <p:cNvPr id="161" name="CustomShape 30"/>
          <p:cNvSpPr/>
          <p:nvPr/>
        </p:nvSpPr>
        <p:spPr>
          <a:xfrm>
            <a:off x="11531520" y="5694480"/>
            <a:ext cx="298080" cy="1153800"/>
          </a:xfrm>
          <a:prstGeom prst="rect">
            <a:avLst/>
          </a:prstGeom>
          <a:gradFill>
            <a:gsLst>
              <a:gs pos="0">
                <a:srgbClr val="ff744e"/>
              </a:gs>
              <a:gs pos="100000">
                <a:srgbClr val="a62400"/>
              </a:gs>
            </a:gsLst>
            <a:lin ang="5400000"/>
          </a:gradFill>
          <a:ln>
            <a:noFill/>
          </a:ln>
        </p:spPr>
      </p:sp>
      <p:sp>
        <p:nvSpPr>
          <p:cNvPr id="162" name="CustomShape 31"/>
          <p:cNvSpPr/>
          <p:nvPr/>
        </p:nvSpPr>
        <p:spPr>
          <a:xfrm>
            <a:off x="11773080" y="5551560"/>
            <a:ext cx="156960" cy="155160"/>
          </a:xfrm>
          <a:prstGeom prst="rect">
            <a:avLst/>
          </a:prstGeom>
          <a:gradFill>
            <a:gsLst>
              <a:gs pos="0">
                <a:srgbClr val="ff744e"/>
              </a:gs>
              <a:gs pos="100000">
                <a:srgbClr val="a62400"/>
              </a:gs>
            </a:gsLst>
            <a:lin ang="5400000"/>
          </a:gradFill>
          <a:ln>
            <a:noFill/>
          </a:ln>
        </p:spPr>
      </p:sp>
      <p:sp>
        <p:nvSpPr>
          <p:cNvPr id="163" name="CustomShape 32"/>
          <p:cNvSpPr/>
          <p:nvPr/>
        </p:nvSpPr>
        <p:spPr>
          <a:xfrm>
            <a:off x="11711160" y="4680"/>
            <a:ext cx="304560" cy="1544400"/>
          </a:xfrm>
          <a:prstGeom prst="rect">
            <a:avLst/>
          </a:prstGeom>
          <a:gradFill>
            <a:gsLst>
              <a:gs pos="0">
                <a:srgbClr val="ff744e"/>
              </a:gs>
              <a:gs pos="100000">
                <a:srgbClr val="a62400"/>
              </a:gs>
            </a:gsLst>
            <a:lin ang="5400000"/>
          </a:gradFill>
          <a:ln>
            <a:noFill/>
          </a:ln>
        </p:spPr>
      </p:sp>
      <p:sp>
        <p:nvSpPr>
          <p:cNvPr id="164" name="CustomShape 33"/>
          <p:cNvSpPr/>
          <p:nvPr/>
        </p:nvSpPr>
        <p:spPr>
          <a:xfrm>
            <a:off x="11636280" y="4867200"/>
            <a:ext cx="188640" cy="188640"/>
          </a:xfrm>
          <a:prstGeom prst="rect">
            <a:avLst/>
          </a:prstGeom>
          <a:gradFill>
            <a:gsLst>
              <a:gs pos="0">
                <a:srgbClr val="ff744e"/>
              </a:gs>
              <a:gs pos="100000">
                <a:srgbClr val="a62400"/>
              </a:gs>
            </a:gsLst>
            <a:lin ang="5400000"/>
          </a:gradFill>
          <a:ln>
            <a:noFill/>
          </a:ln>
        </p:spPr>
      </p:sp>
      <p:sp>
        <p:nvSpPr>
          <p:cNvPr id="165" name="CustomShape 34"/>
          <p:cNvSpPr/>
          <p:nvPr/>
        </p:nvSpPr>
        <p:spPr>
          <a:xfrm>
            <a:off x="11441160" y="5046840"/>
            <a:ext cx="307440" cy="1801440"/>
          </a:xfrm>
          <a:prstGeom prst="rect">
            <a:avLst/>
          </a:prstGeom>
          <a:gradFill>
            <a:gsLst>
              <a:gs pos="0">
                <a:srgbClr val="ff744e"/>
              </a:gs>
              <a:gs pos="100000">
                <a:srgbClr val="a62400"/>
              </a:gs>
            </a:gsLst>
            <a:lin ang="5400000"/>
          </a:gradFill>
          <a:ln>
            <a:noFill/>
          </a:ln>
        </p:spPr>
      </p:sp>
      <p:sp>
        <p:nvSpPr>
          <p:cNvPr id="166" name="CustomShape 35"/>
          <p:cNvSpPr/>
          <p:nvPr/>
        </p:nvSpPr>
        <p:spPr>
          <a:xfrm>
            <a:off x="11849040" y="6416640"/>
            <a:ext cx="190080" cy="188640"/>
          </a:xfrm>
          <a:prstGeom prst="rect">
            <a:avLst/>
          </a:prstGeom>
          <a:gradFill>
            <a:gsLst>
              <a:gs pos="0">
                <a:srgbClr val="ff744e"/>
              </a:gs>
              <a:gs pos="100000">
                <a:srgbClr val="a62400"/>
              </a:gs>
            </a:gsLst>
            <a:lin ang="5400000"/>
          </a:gradFill>
          <a:ln>
            <a:noFill/>
          </a:ln>
        </p:spPr>
      </p:sp>
      <p:sp>
        <p:nvSpPr>
          <p:cNvPr id="167" name="CustomShape 36"/>
          <p:cNvSpPr/>
          <p:nvPr/>
        </p:nvSpPr>
        <p:spPr>
          <a:xfrm>
            <a:off x="11939760" y="6595920"/>
            <a:ext cx="23400" cy="252000"/>
          </a:xfrm>
          <a:prstGeom prst="rect">
            <a:avLst/>
          </a:prstGeom>
          <a:gradFill>
            <a:gsLst>
              <a:gs pos="0">
                <a:srgbClr val="ff744e"/>
              </a:gs>
              <a:gs pos="100000">
                <a:srgbClr val="a62400"/>
              </a:gs>
            </a:gsLst>
            <a:lin ang="5400000"/>
          </a:gradFill>
          <a:ln>
            <a:noFill/>
          </a:ln>
        </p:spPr>
      </p:sp>
      <p:sp>
        <p:nvSpPr>
          <p:cNvPr id="168" name="PlaceHolder 37"/>
          <p:cNvSpPr>
            <a:spLocks noGrp="1"/>
          </p:cNvSpPr>
          <p:nvPr>
            <p:ph type="title"/>
          </p:nvPr>
        </p:nvSpPr>
        <p:spPr>
          <a:xfrm>
            <a:off x="1141560" y="618480"/>
            <a:ext cx="9905760" cy="1478160"/>
          </a:xfrm>
          <a:prstGeom prst="rect">
            <a:avLst/>
          </a:prstGeom>
        </p:spPr>
        <p:txBody>
          <a:bodyPr anchor="ctr"/>
          <a:p>
            <a:pPr>
              <a:lnSpc>
                <a:spcPct val="90000"/>
              </a:lnSpc>
            </a:pPr>
            <a:r>
              <a:rPr lang="en-US" sz="3600">
                <a:solidFill>
                  <a:srgbClr val="ffffff"/>
                </a:solidFill>
                <a:latin typeface="Tw Cen MT"/>
              </a:rPr>
              <a:t>Cliquez pour éditer le format du texte-titreModifiez le style du titre</a:t>
            </a:r>
            <a:endParaRPr/>
          </a:p>
        </p:txBody>
      </p:sp>
      <p:sp>
        <p:nvSpPr>
          <p:cNvPr id="169" name="PlaceHolder 38"/>
          <p:cNvSpPr>
            <a:spLocks noGrp="1"/>
          </p:cNvSpPr>
          <p:nvPr>
            <p:ph type="body"/>
          </p:nvPr>
        </p:nvSpPr>
        <p:spPr>
          <a:xfrm>
            <a:off x="1141560" y="2249640"/>
            <a:ext cx="9905760" cy="3541320"/>
          </a:xfrm>
          <a:prstGeom prst="rect">
            <a:avLst/>
          </a:prstGeom>
        </p:spPr>
        <p:txBody>
          <a:bodyPr/>
          <a:p>
            <a:pPr>
              <a:buSzPct val="45000"/>
              <a:buFont typeface="StarSymbol"/>
              <a:buChar char=""/>
            </a:pPr>
            <a:r>
              <a:rPr lang="en-US" sz="2400">
                <a:solidFill>
                  <a:srgbClr val="ffffff"/>
                </a:solidFill>
                <a:latin typeface="Tw Cen MT"/>
              </a:rPr>
              <a:t>Cliquez pour éditer le format du plan de texte</a:t>
            </a:r>
            <a:endParaRPr/>
          </a:p>
          <a:p>
            <a:pPr lvl="1">
              <a:buSzPct val="75000"/>
              <a:buFont typeface="StarSymbol"/>
              <a:buChar char=""/>
            </a:pPr>
            <a:r>
              <a:rPr lang="en-US" sz="2400">
                <a:solidFill>
                  <a:srgbClr val="ffffff"/>
                </a:solidFill>
                <a:latin typeface="Tw Cen MT"/>
              </a:rPr>
              <a:t>Second niveau de plan</a:t>
            </a:r>
            <a:endParaRPr/>
          </a:p>
          <a:p>
            <a:pPr lvl="2">
              <a:buSzPct val="45000"/>
              <a:buFont typeface="StarSymbol"/>
              <a:buChar char=""/>
            </a:pPr>
            <a:r>
              <a:rPr lang="en-US" sz="2400">
                <a:solidFill>
                  <a:srgbClr val="ffffff"/>
                </a:solidFill>
                <a:latin typeface="Tw Cen MT"/>
              </a:rPr>
              <a:t>Troisième niveau de plan</a:t>
            </a:r>
            <a:endParaRPr/>
          </a:p>
          <a:p>
            <a:pPr lvl="3">
              <a:buSzPct val="75000"/>
              <a:buFont typeface="StarSymbol"/>
              <a:buChar char=""/>
            </a:pPr>
            <a:r>
              <a:rPr lang="en-US" sz="2400">
                <a:solidFill>
                  <a:srgbClr val="ffffff"/>
                </a:solidFill>
                <a:latin typeface="Tw Cen MT"/>
              </a:rPr>
              <a:t>Quatrième niveau de plan</a:t>
            </a:r>
            <a:endParaRPr/>
          </a:p>
          <a:p>
            <a:pPr lvl="4">
              <a:buSzPct val="45000"/>
              <a:buFont typeface="StarSymbol"/>
              <a:buChar char=""/>
            </a:pPr>
            <a:r>
              <a:rPr lang="en-US" sz="2400">
                <a:solidFill>
                  <a:srgbClr val="ffffff"/>
                </a:solidFill>
                <a:latin typeface="Tw Cen MT"/>
              </a:rPr>
              <a:t>Cinquième niveau de plan</a:t>
            </a:r>
            <a:endParaRPr/>
          </a:p>
          <a:p>
            <a:pPr lvl="5">
              <a:buSzPct val="45000"/>
              <a:buFont typeface="StarSymbol"/>
              <a:buChar char=""/>
            </a:pPr>
            <a:r>
              <a:rPr lang="en-US" sz="2400">
                <a:solidFill>
                  <a:srgbClr val="ffffff"/>
                </a:solidFill>
                <a:latin typeface="Tw Cen MT"/>
              </a:rPr>
              <a:t>Sixième niveau de plan</a:t>
            </a:r>
            <a:endParaRPr/>
          </a:p>
          <a:p>
            <a:pPr>
              <a:lnSpc>
                <a:spcPct val="100000"/>
              </a:lnSpc>
              <a:buSzPct val="125000"/>
              <a:buFont typeface="Arial"/>
              <a:buChar char="•"/>
            </a:pPr>
            <a:r>
              <a:rPr lang="en-US" sz="2400">
                <a:solidFill>
                  <a:srgbClr val="ffffff"/>
                </a:solidFill>
                <a:latin typeface="Tw Cen MT"/>
              </a:rPr>
              <a:t>Septième niveau de planModifiez les styles du texte du masque</a:t>
            </a:r>
            <a:endParaRPr/>
          </a:p>
          <a:p>
            <a:pPr lvl="1">
              <a:lnSpc>
                <a:spcPct val="100000"/>
              </a:lnSpc>
              <a:buSzPct val="125000"/>
              <a:buFont typeface="Arial"/>
              <a:buChar char="•"/>
            </a:pPr>
            <a:r>
              <a:rPr lang="en-US" sz="2000">
                <a:solidFill>
                  <a:srgbClr val="ffffff"/>
                </a:solidFill>
                <a:latin typeface="Tw Cen MT"/>
              </a:rPr>
              <a:t>Deuxième niveau</a:t>
            </a:r>
            <a:endParaRPr/>
          </a:p>
          <a:p>
            <a:pPr lvl="2">
              <a:lnSpc>
                <a:spcPct val="100000"/>
              </a:lnSpc>
              <a:buSzPct val="125000"/>
              <a:buFont typeface="Arial"/>
              <a:buChar char="•"/>
            </a:pPr>
            <a:r>
              <a:rPr lang="en-US">
                <a:solidFill>
                  <a:srgbClr val="ffffff"/>
                </a:solidFill>
                <a:latin typeface="Tw Cen MT"/>
              </a:rPr>
              <a:t>Troisième niveau</a:t>
            </a:r>
            <a:endParaRPr/>
          </a:p>
          <a:p>
            <a:pPr lvl="3">
              <a:lnSpc>
                <a:spcPct val="100000"/>
              </a:lnSpc>
              <a:buSzPct val="125000"/>
              <a:buFont typeface="Arial"/>
              <a:buChar char="•"/>
            </a:pPr>
            <a:r>
              <a:rPr lang="en-US" sz="1600">
                <a:solidFill>
                  <a:srgbClr val="ffffff"/>
                </a:solidFill>
                <a:latin typeface="Tw Cen MT"/>
              </a:rPr>
              <a:t>Quatrième niveau</a:t>
            </a:r>
            <a:endParaRPr/>
          </a:p>
          <a:p>
            <a:pPr lvl="4">
              <a:lnSpc>
                <a:spcPct val="100000"/>
              </a:lnSpc>
              <a:buSzPct val="125000"/>
              <a:buFont typeface="Arial"/>
              <a:buChar char="•"/>
            </a:pPr>
            <a:r>
              <a:rPr lang="en-US" sz="1600">
                <a:solidFill>
                  <a:srgbClr val="ffffff"/>
                </a:solidFill>
                <a:latin typeface="Tw Cen MT"/>
              </a:rPr>
              <a:t>Cinquième niveau</a:t>
            </a:r>
            <a:endParaRPr/>
          </a:p>
        </p:txBody>
      </p:sp>
      <p:sp>
        <p:nvSpPr>
          <p:cNvPr id="170" name="PlaceHolder 39"/>
          <p:cNvSpPr>
            <a:spLocks noGrp="1"/>
          </p:cNvSpPr>
          <p:nvPr>
            <p:ph type="dt"/>
          </p:nvPr>
        </p:nvSpPr>
        <p:spPr>
          <a:xfrm>
            <a:off x="7457040" y="5883120"/>
            <a:ext cx="2742840" cy="364680"/>
          </a:xfrm>
          <a:prstGeom prst="rect">
            <a:avLst/>
          </a:prstGeom>
        </p:spPr>
        <p:txBody>
          <a:bodyPr anchor="ctr"/>
          <a:p>
            <a:pPr algn="r">
              <a:lnSpc>
                <a:spcPct val="100000"/>
              </a:lnSpc>
            </a:pPr>
            <a:r>
              <a:rPr lang="fr-FR" sz="1050">
                <a:solidFill>
                  <a:srgbClr val="ffffff"/>
                </a:solidFill>
                <a:latin typeface="Tw Cen MT"/>
              </a:rPr>
              <a:t>11/05/2015</a:t>
            </a:r>
            <a:endParaRPr/>
          </a:p>
        </p:txBody>
      </p:sp>
      <p:sp>
        <p:nvSpPr>
          <p:cNvPr id="171" name="PlaceHolder 40"/>
          <p:cNvSpPr>
            <a:spLocks noGrp="1"/>
          </p:cNvSpPr>
          <p:nvPr>
            <p:ph type="ftr"/>
          </p:nvPr>
        </p:nvSpPr>
        <p:spPr>
          <a:xfrm>
            <a:off x="1141560" y="5883120"/>
            <a:ext cx="6238800" cy="364680"/>
          </a:xfrm>
          <a:prstGeom prst="rect">
            <a:avLst/>
          </a:prstGeom>
        </p:spPr>
        <p:txBody>
          <a:bodyPr anchor="ctr"/>
          <a:p>
            <a:endParaRPr/>
          </a:p>
        </p:txBody>
      </p:sp>
      <p:sp>
        <p:nvSpPr>
          <p:cNvPr id="172" name="PlaceHolder 41"/>
          <p:cNvSpPr>
            <a:spLocks noGrp="1"/>
          </p:cNvSpPr>
          <p:nvPr>
            <p:ph type="sldNum"/>
          </p:nvPr>
        </p:nvSpPr>
        <p:spPr>
          <a:xfrm>
            <a:off x="10276200" y="5883120"/>
            <a:ext cx="770760" cy="364680"/>
          </a:xfrm>
          <a:prstGeom prst="rect">
            <a:avLst/>
          </a:prstGeom>
        </p:spPr>
        <p:txBody>
          <a:bodyPr anchor="ctr"/>
          <a:p>
            <a:pPr algn="r">
              <a:lnSpc>
                <a:spcPct val="100000"/>
              </a:lnSpc>
            </a:pPr>
            <a:fld id="{A1393EA7-EEEE-49D8-8F1D-758FF5FD22C6}" type="slidenum">
              <a:rPr lang="fr-FR" sz="1050">
                <a:solidFill>
                  <a:srgbClr val="ffffff"/>
                </a:solidFill>
                <a:latin typeface="Tw Cen MT"/>
              </a:rPr>
              <a:t>&lt;numéro&gt;</a:t>
            </a:fld>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2.xml"/><Relationship Id="rId4" Type="http://schemas.openxmlformats.org/officeDocument/2006/relationships/notesSlide" Target="../notesSlides/notesSlide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2" name="TextShape 1"/>
          <p:cNvSpPr txBox="1"/>
          <p:nvPr/>
        </p:nvSpPr>
        <p:spPr>
          <a:xfrm>
            <a:off x="1800000" y="4812840"/>
            <a:ext cx="8791200" cy="947160"/>
          </a:xfrm>
          <a:prstGeom prst="rect">
            <a:avLst/>
          </a:prstGeom>
        </p:spPr>
        <p:txBody>
          <a:bodyPr anchor="b"/>
          <a:p>
            <a:pPr algn="ctr">
              <a:lnSpc>
                <a:spcPct val="100000"/>
              </a:lnSpc>
            </a:pPr>
            <a:r>
              <a:rPr b="1" lang="en-US" sz="6000">
                <a:solidFill>
                  <a:srgbClr val="000000"/>
                </a:solidFill>
                <a:latin typeface="Tw Cen MT"/>
              </a:rPr>
              <a:t>Gopiwan</a:t>
            </a:r>
            <a:endParaRPr/>
          </a:p>
        </p:txBody>
      </p:sp>
      <p:sp>
        <p:nvSpPr>
          <p:cNvPr id="213" name="TextShape 2"/>
          <p:cNvSpPr txBox="1"/>
          <p:nvPr/>
        </p:nvSpPr>
        <p:spPr>
          <a:xfrm>
            <a:off x="9334080" y="4896720"/>
            <a:ext cx="2185920" cy="1655280"/>
          </a:xfrm>
          <a:prstGeom prst="rect">
            <a:avLst/>
          </a:prstGeom>
        </p:spPr>
        <p:txBody>
          <a:bodyPr/>
          <a:p>
            <a:pPr>
              <a:lnSpc>
                <a:spcPct val="100000"/>
              </a:lnSpc>
            </a:pPr>
            <a:r>
              <a:rPr lang="fr-FR" sz="2000">
                <a:solidFill>
                  <a:srgbClr val="ffffff"/>
                </a:solidFill>
                <a:latin typeface="Tw Cen MT"/>
              </a:rPr>
              <a:t>Groupe 4 :</a:t>
            </a:r>
            <a:endParaRPr/>
          </a:p>
        </p:txBody>
      </p:sp>
      <p:sp>
        <p:nvSpPr>
          <p:cNvPr id="214" name="CustomShape 3"/>
          <p:cNvSpPr/>
          <p:nvPr/>
        </p:nvSpPr>
        <p:spPr>
          <a:xfrm>
            <a:off x="9384120" y="5508360"/>
            <a:ext cx="2808000" cy="1187640"/>
          </a:xfrm>
          <a:prstGeom prst="rect">
            <a:avLst/>
          </a:prstGeom>
          <a:noFill/>
          <a:ln>
            <a:noFill/>
          </a:ln>
        </p:spPr>
        <p:txBody>
          <a:bodyPr lIns="90000" rIns="90000" tIns="45000" bIns="45000"/>
          <a:p>
            <a:pPr>
              <a:lnSpc>
                <a:spcPct val="100000"/>
              </a:lnSpc>
            </a:pPr>
            <a:r>
              <a:rPr lang="fr-FR">
                <a:solidFill>
                  <a:srgbClr val="ffffff"/>
                </a:solidFill>
                <a:latin typeface="Tw Cen MT"/>
              </a:rPr>
              <a:t>David Barrat</a:t>
            </a:r>
            <a:endParaRPr/>
          </a:p>
          <a:p>
            <a:pPr>
              <a:lnSpc>
                <a:spcPct val="100000"/>
              </a:lnSpc>
            </a:pPr>
            <a:r>
              <a:rPr lang="fr-FR">
                <a:solidFill>
                  <a:srgbClr val="ffffff"/>
                </a:solidFill>
                <a:latin typeface="Tw Cen MT"/>
              </a:rPr>
              <a:t>Guillaume Claudic</a:t>
            </a:r>
            <a:endParaRPr/>
          </a:p>
          <a:p>
            <a:pPr>
              <a:lnSpc>
                <a:spcPct val="100000"/>
              </a:lnSpc>
            </a:pPr>
            <a:r>
              <a:rPr lang="fr-FR">
                <a:solidFill>
                  <a:srgbClr val="ffffff"/>
                </a:solidFill>
                <a:latin typeface="Tw Cen MT"/>
              </a:rPr>
              <a:t>Nicolas Bloyet</a:t>
            </a:r>
            <a:endParaRPr/>
          </a:p>
          <a:p>
            <a:pPr>
              <a:lnSpc>
                <a:spcPct val="100000"/>
              </a:lnSpc>
            </a:pPr>
            <a:r>
              <a:rPr lang="fr-FR">
                <a:solidFill>
                  <a:srgbClr val="ffffff"/>
                </a:solidFill>
                <a:latin typeface="Tw Cen MT"/>
              </a:rPr>
              <a:t>Nailya Bogrova</a:t>
            </a:r>
            <a:endParaRPr/>
          </a:p>
        </p:txBody>
      </p:sp>
      <p:pic>
        <p:nvPicPr>
          <p:cNvPr id="215" name="Image 4" descr=""/>
          <p:cNvPicPr/>
          <p:nvPr/>
        </p:nvPicPr>
        <p:blipFill>
          <a:blip r:embed="rId1"/>
          <a:stretch>
            <a:fillRect/>
          </a:stretch>
        </p:blipFill>
        <p:spPr>
          <a:xfrm>
            <a:off x="10584000" y="447120"/>
            <a:ext cx="1080000" cy="1496880"/>
          </a:xfrm>
          <a:prstGeom prst="rect">
            <a:avLst/>
          </a:prstGeom>
          <a:ln>
            <a:noFill/>
          </a:ln>
        </p:spPr>
      </p:pic>
      <p:sp>
        <p:nvSpPr>
          <p:cNvPr id="216" name="CustomShape 4"/>
          <p:cNvSpPr/>
          <p:nvPr/>
        </p:nvSpPr>
        <p:spPr>
          <a:xfrm>
            <a:off x="3672000" y="6264000"/>
            <a:ext cx="3456000" cy="821160"/>
          </a:xfrm>
          <a:prstGeom prst="rect">
            <a:avLst/>
          </a:prstGeom>
          <a:noFill/>
          <a:ln>
            <a:noFill/>
          </a:ln>
        </p:spPr>
        <p:txBody>
          <a:bodyPr lIns="90000" rIns="90000" tIns="45000" bIns="45000"/>
          <a:p>
            <a:pPr>
              <a:lnSpc>
                <a:spcPct val="100000"/>
              </a:lnSpc>
            </a:pPr>
            <a:r>
              <a:rPr lang="fr-FR" sz="2400">
                <a:solidFill>
                  <a:srgbClr val="ffffff"/>
                </a:solidFill>
                <a:latin typeface="Tw Cen MT"/>
              </a:rPr>
              <a:t>Lundi 18 Mai 2015</a:t>
            </a:r>
            <a:endParaRPr/>
          </a:p>
        </p:txBody>
      </p:sp>
      <p:pic>
        <p:nvPicPr>
          <p:cNvPr id="217" name="" descr=""/>
          <p:cNvPicPr/>
          <p:nvPr/>
        </p:nvPicPr>
        <p:blipFill>
          <a:blip r:embed="rId2"/>
          <a:stretch>
            <a:fillRect/>
          </a:stretch>
        </p:blipFill>
        <p:spPr>
          <a:xfrm>
            <a:off x="2664000" y="60120"/>
            <a:ext cx="5760000" cy="562788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8" name="TextShape 1"/>
          <p:cNvSpPr txBox="1"/>
          <p:nvPr/>
        </p:nvSpPr>
        <p:spPr>
          <a:xfrm>
            <a:off x="1141560" y="504000"/>
            <a:ext cx="9905760" cy="1478160"/>
          </a:xfrm>
          <a:prstGeom prst="rect">
            <a:avLst/>
          </a:prstGeom>
        </p:spPr>
        <p:txBody>
          <a:bodyPr anchor="ctr"/>
          <a:p>
            <a:pPr algn="ctr">
              <a:lnSpc>
                <a:spcPct val="100000"/>
              </a:lnSpc>
            </a:pPr>
            <a:r>
              <a:rPr lang="en-US" sz="4400">
                <a:solidFill>
                  <a:srgbClr val="ffffff"/>
                </a:solidFill>
                <a:latin typeface="Tw Cen MT"/>
              </a:rPr>
              <a:t>Plan</a:t>
            </a:r>
            <a:endParaRPr/>
          </a:p>
        </p:txBody>
      </p:sp>
      <p:sp>
        <p:nvSpPr>
          <p:cNvPr id="219" name="TextShape 2"/>
          <p:cNvSpPr txBox="1"/>
          <p:nvPr/>
        </p:nvSpPr>
        <p:spPr>
          <a:xfrm>
            <a:off x="1141560" y="1695960"/>
            <a:ext cx="9905760" cy="4371840"/>
          </a:xfrm>
          <a:prstGeom prst="rect">
            <a:avLst/>
          </a:prstGeom>
        </p:spPr>
        <p:txBody>
          <a:bodyPr/>
          <a:p>
            <a:pPr>
              <a:lnSpc>
                <a:spcPct val="120000"/>
              </a:lnSpc>
              <a:buSzPct val="125000"/>
              <a:buFont typeface="Arial"/>
              <a:buChar char="•"/>
            </a:pPr>
            <a:r>
              <a:rPr lang="en-US" sz="2800">
                <a:solidFill>
                  <a:srgbClr val="ffffff"/>
                </a:solidFill>
                <a:latin typeface="Tw Cen MT"/>
              </a:rPr>
              <a:t>Présentation du projet</a:t>
            </a:r>
            <a:endParaRPr/>
          </a:p>
          <a:p>
            <a:pPr>
              <a:lnSpc>
                <a:spcPct val="120000"/>
              </a:lnSpc>
              <a:buSzPct val="125000"/>
              <a:buFont typeface="Arial"/>
              <a:buChar char="•"/>
            </a:pPr>
            <a:r>
              <a:rPr lang="en-US" sz="2800">
                <a:solidFill>
                  <a:srgbClr val="ffffff"/>
                </a:solidFill>
                <a:latin typeface="Tw Cen MT"/>
              </a:rPr>
              <a:t>Répartition des tâches</a:t>
            </a:r>
            <a:endParaRPr/>
          </a:p>
          <a:p>
            <a:pPr>
              <a:lnSpc>
                <a:spcPct val="120000"/>
              </a:lnSpc>
              <a:buSzPct val="125000"/>
              <a:buFont typeface="Arial"/>
              <a:buChar char="•"/>
            </a:pPr>
            <a:r>
              <a:rPr lang="en-US" sz="2800">
                <a:solidFill>
                  <a:srgbClr val="ffffff"/>
                </a:solidFill>
                <a:latin typeface="Tw Cen MT"/>
              </a:rPr>
              <a:t>Fonctionnalités implantées</a:t>
            </a:r>
            <a:endParaRPr/>
          </a:p>
          <a:p>
            <a:pPr>
              <a:lnSpc>
                <a:spcPct val="120000"/>
              </a:lnSpc>
              <a:buSzPct val="125000"/>
              <a:buFont typeface="Arial"/>
              <a:buChar char="•"/>
            </a:pPr>
            <a:r>
              <a:rPr lang="en-US" sz="2800">
                <a:solidFill>
                  <a:srgbClr val="ffffff"/>
                </a:solidFill>
                <a:latin typeface="Tw Cen MT"/>
              </a:rPr>
              <a:t>Problèmes rencontrés</a:t>
            </a:r>
            <a:endParaRPr/>
          </a:p>
          <a:p>
            <a:pPr>
              <a:lnSpc>
                <a:spcPct val="120000"/>
              </a:lnSpc>
              <a:buSzPct val="125000"/>
              <a:buFont typeface="Arial"/>
              <a:buChar char="•"/>
            </a:pPr>
            <a:r>
              <a:rPr lang="en-US" sz="2800">
                <a:solidFill>
                  <a:srgbClr val="ffffff"/>
                </a:solidFill>
                <a:latin typeface="Tw Cen MT"/>
              </a:rPr>
              <a:t>Architecture</a:t>
            </a:r>
            <a:endParaRPr/>
          </a:p>
          <a:p>
            <a:pPr>
              <a:lnSpc>
                <a:spcPct val="120000"/>
              </a:lnSpc>
              <a:buSzPct val="125000"/>
              <a:buFont typeface="Arial"/>
              <a:buChar char="•"/>
            </a:pPr>
            <a:r>
              <a:rPr lang="en-US" sz="2800">
                <a:solidFill>
                  <a:srgbClr val="ffffff"/>
                </a:solidFill>
                <a:latin typeface="Tw Cen MT"/>
              </a:rPr>
              <a:t>Démonstration</a:t>
            </a:r>
            <a:endParaRPr/>
          </a:p>
          <a:p>
            <a:pPr>
              <a:lnSpc>
                <a:spcPct val="120000"/>
              </a:lnSpc>
              <a:buSzPct val="125000"/>
              <a:buFont typeface="Arial"/>
              <a:buChar char="•"/>
            </a:pPr>
            <a:r>
              <a:rPr lang="en-US" sz="2800">
                <a:solidFill>
                  <a:srgbClr val="ffffff"/>
                </a:solidFill>
                <a:latin typeface="Tw Cen MT"/>
              </a:rPr>
              <a:t>Conclusion</a:t>
            </a:r>
            <a:endParaRPr/>
          </a:p>
        </p:txBody>
      </p:sp>
      <p:sp>
        <p:nvSpPr>
          <p:cNvPr id="220" name="TextShape 3"/>
          <p:cNvSpPr txBox="1"/>
          <p:nvPr/>
        </p:nvSpPr>
        <p:spPr>
          <a:xfrm>
            <a:off x="10276200" y="5883120"/>
            <a:ext cx="770760" cy="364680"/>
          </a:xfrm>
          <a:prstGeom prst="rect">
            <a:avLst/>
          </a:prstGeom>
        </p:spPr>
        <p:txBody>
          <a:bodyPr anchor="ctr"/>
          <a:p>
            <a:pPr algn="r">
              <a:lnSpc>
                <a:spcPct val="100000"/>
              </a:lnSpc>
            </a:pPr>
            <a:fld id="{907FB45E-7AF8-4469-B356-37BE652258DE}" type="slidenum">
              <a:rPr lang="fr-FR" sz="1050">
                <a:solidFill>
                  <a:srgbClr val="ffffff"/>
                </a:solidFill>
                <a:latin typeface="Tw Cen MT"/>
              </a:rPr>
              <a:t>&lt;numéro&gt;</a:t>
            </a:fld>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1" name="TextShape 1"/>
          <p:cNvSpPr txBox="1"/>
          <p:nvPr/>
        </p:nvSpPr>
        <p:spPr>
          <a:xfrm>
            <a:off x="1141560" y="618480"/>
            <a:ext cx="9905760" cy="1478160"/>
          </a:xfrm>
          <a:prstGeom prst="rect">
            <a:avLst/>
          </a:prstGeom>
        </p:spPr>
        <p:txBody>
          <a:bodyPr anchor="ctr"/>
          <a:p>
            <a:pPr algn="ctr">
              <a:lnSpc>
                <a:spcPct val="100000"/>
              </a:lnSpc>
            </a:pPr>
            <a:r>
              <a:rPr lang="en-US" sz="3600">
                <a:solidFill>
                  <a:srgbClr val="ffffff"/>
                </a:solidFill>
                <a:latin typeface="Tw Cen MT"/>
              </a:rPr>
              <a:t>Présentation du projet</a:t>
            </a:r>
            <a:endParaRPr/>
          </a:p>
        </p:txBody>
      </p:sp>
      <p:sp>
        <p:nvSpPr>
          <p:cNvPr id="222" name="TextShape 2"/>
          <p:cNvSpPr txBox="1"/>
          <p:nvPr/>
        </p:nvSpPr>
        <p:spPr>
          <a:xfrm>
            <a:off x="1141560" y="1872000"/>
            <a:ext cx="9658440" cy="1944000"/>
          </a:xfrm>
          <a:prstGeom prst="rect">
            <a:avLst/>
          </a:prstGeom>
        </p:spPr>
        <p:txBody>
          <a:bodyPr/>
          <a:p>
            <a:pPr>
              <a:lnSpc>
                <a:spcPct val="120000"/>
              </a:lnSpc>
              <a:buSzPct val="125000"/>
              <a:buFont typeface="Arial"/>
              <a:buChar char="•"/>
            </a:pPr>
            <a:r>
              <a:rPr lang="en-US" sz="2400">
                <a:solidFill>
                  <a:srgbClr val="ffffff"/>
                </a:solidFill>
                <a:latin typeface="Tw Cen MT"/>
              </a:rPr>
              <a:t>Robot piloté à distance (hotspot wifi+serveur Jetty)</a:t>
            </a:r>
            <a:endParaRPr/>
          </a:p>
          <a:p>
            <a:pPr>
              <a:lnSpc>
                <a:spcPct val="120000"/>
              </a:lnSpc>
              <a:buSzPct val="125000"/>
              <a:buFont typeface="Arial"/>
              <a:buChar char="•"/>
            </a:pPr>
            <a:r>
              <a:rPr lang="en-US" sz="2400">
                <a:solidFill>
                  <a:srgbClr val="ffffff"/>
                </a:solidFill>
                <a:latin typeface="Tw Cen MT"/>
              </a:rPr>
              <a:t>Raspberry pi (décrire brièvement la distribution installée et ses limitations techniques)</a:t>
            </a:r>
            <a:endParaRPr/>
          </a:p>
          <a:p>
            <a:pPr>
              <a:lnSpc>
                <a:spcPct val="120000"/>
              </a:lnSpc>
              <a:buSzPct val="125000"/>
              <a:buFont typeface="Arial"/>
              <a:buChar char="•"/>
            </a:pPr>
            <a:r>
              <a:rPr lang="en-US" sz="2400">
                <a:solidFill>
                  <a:srgbClr val="ffffff"/>
                </a:solidFill>
                <a:latin typeface="Tw Cen MT"/>
              </a:rPr>
              <a:t>Carte Gopigo (décrire les composants greffés sur la carte : moteurs, capteurs etc...)</a:t>
            </a:r>
            <a:endParaRPr/>
          </a:p>
          <a:p>
            <a:pPr>
              <a:lnSpc>
                <a:spcPct val="120000"/>
              </a:lnSpc>
            </a:pPr>
            <a:endParaRPr/>
          </a:p>
        </p:txBody>
      </p:sp>
      <p:sp>
        <p:nvSpPr>
          <p:cNvPr id="223" name="TextShape 3"/>
          <p:cNvSpPr txBox="1"/>
          <p:nvPr/>
        </p:nvSpPr>
        <p:spPr>
          <a:xfrm>
            <a:off x="10276200" y="5883120"/>
            <a:ext cx="770760" cy="364680"/>
          </a:xfrm>
          <a:prstGeom prst="rect">
            <a:avLst/>
          </a:prstGeom>
        </p:spPr>
        <p:txBody>
          <a:bodyPr anchor="ctr"/>
          <a:p>
            <a:pPr algn="r">
              <a:lnSpc>
                <a:spcPct val="100000"/>
              </a:lnSpc>
            </a:pPr>
            <a:fld id="{41AA9802-AFC8-44AB-A702-8AA678E19358}" type="slidenum">
              <a:rPr lang="fr-FR" sz="1050">
                <a:solidFill>
                  <a:srgbClr val="ffffff"/>
                </a:solidFill>
                <a:latin typeface="Tw Cen MT"/>
              </a:rPr>
              <a:t>&lt;numéro&gt;</a:t>
            </a:fld>
            <a:endParaRPr/>
          </a:p>
        </p:txBody>
      </p:sp>
      <p:pic>
        <p:nvPicPr>
          <p:cNvPr id="224" name="" descr=""/>
          <p:cNvPicPr/>
          <p:nvPr/>
        </p:nvPicPr>
        <p:blipFill>
          <a:blip r:embed="rId1"/>
          <a:stretch>
            <a:fillRect/>
          </a:stretch>
        </p:blipFill>
        <p:spPr>
          <a:xfrm>
            <a:off x="5256000" y="3816000"/>
            <a:ext cx="4752000" cy="280800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5" name="TextShape 1"/>
          <p:cNvSpPr txBox="1"/>
          <p:nvPr/>
        </p:nvSpPr>
        <p:spPr>
          <a:xfrm>
            <a:off x="1141560" y="618480"/>
            <a:ext cx="9905760" cy="1478160"/>
          </a:xfrm>
          <a:prstGeom prst="rect">
            <a:avLst/>
          </a:prstGeom>
        </p:spPr>
        <p:txBody>
          <a:bodyPr anchor="ctr"/>
          <a:p>
            <a:pPr algn="ctr">
              <a:lnSpc>
                <a:spcPct val="100000"/>
              </a:lnSpc>
            </a:pPr>
            <a:r>
              <a:rPr lang="en-US" sz="3600">
                <a:solidFill>
                  <a:srgbClr val="ffffff"/>
                </a:solidFill>
                <a:latin typeface="Tw Cen MT"/>
              </a:rPr>
              <a:t>Répartition des tâches</a:t>
            </a:r>
            <a:endParaRPr/>
          </a:p>
        </p:txBody>
      </p:sp>
      <p:sp>
        <p:nvSpPr>
          <p:cNvPr id="226" name="TextShape 2"/>
          <p:cNvSpPr txBox="1"/>
          <p:nvPr/>
        </p:nvSpPr>
        <p:spPr>
          <a:xfrm>
            <a:off x="10276200" y="5883120"/>
            <a:ext cx="770760" cy="364680"/>
          </a:xfrm>
          <a:prstGeom prst="rect">
            <a:avLst/>
          </a:prstGeom>
        </p:spPr>
        <p:txBody>
          <a:bodyPr anchor="ctr"/>
          <a:p>
            <a:pPr algn="r">
              <a:lnSpc>
                <a:spcPct val="100000"/>
              </a:lnSpc>
            </a:pPr>
            <a:fld id="{F871CCF6-0D01-437C-B14C-DA319AE631C5}" type="slidenum">
              <a:rPr lang="fr-FR" sz="1050">
                <a:solidFill>
                  <a:srgbClr val="ffffff"/>
                </a:solidFill>
                <a:latin typeface="Tw Cen MT"/>
              </a:rPr>
              <a:t>&lt;numéro&gt;</a:t>
            </a:fld>
            <a:endParaRPr/>
          </a:p>
        </p:txBody>
      </p:sp>
      <p:sp>
        <p:nvSpPr>
          <p:cNvPr id="227" name="TextShape 3"/>
          <p:cNvSpPr txBox="1"/>
          <p:nvPr/>
        </p:nvSpPr>
        <p:spPr>
          <a:xfrm>
            <a:off x="1296000" y="2036160"/>
            <a:ext cx="10080000" cy="2643840"/>
          </a:xfrm>
          <a:prstGeom prst="rect">
            <a:avLst/>
          </a:prstGeom>
        </p:spPr>
        <p:txBody>
          <a:bodyPr/>
          <a:p>
            <a:pPr>
              <a:lnSpc>
                <a:spcPct val="120000"/>
              </a:lnSpc>
              <a:buSzPct val="125000"/>
              <a:buFont typeface="Arial"/>
              <a:buChar char="•"/>
            </a:pPr>
            <a:r>
              <a:rPr lang="en-US" sz="2800">
                <a:solidFill>
                  <a:srgbClr val="ffffff"/>
                </a:solidFill>
                <a:latin typeface="Tw Cen MT"/>
              </a:rPr>
              <a:t>Développement en décalé (un seul robot)</a:t>
            </a:r>
            <a:endParaRPr/>
          </a:p>
          <a:p>
            <a:pPr>
              <a:lnSpc>
                <a:spcPct val="120000"/>
              </a:lnSpc>
              <a:buSzPct val="125000"/>
              <a:buFont typeface="Arial"/>
              <a:buChar char="•"/>
            </a:pPr>
            <a:r>
              <a:rPr lang="en-US" sz="2800">
                <a:solidFill>
                  <a:srgbClr val="ffffff"/>
                </a:solidFill>
                <a:latin typeface="Tw Cen MT"/>
              </a:rPr>
              <a:t>Formation aux nouvelles technologies en //</a:t>
            </a:r>
            <a:endParaRPr/>
          </a:p>
          <a:p>
            <a:pPr>
              <a:lnSpc>
                <a:spcPct val="120000"/>
              </a:lnSpc>
              <a:buSzPct val="125000"/>
              <a:buFont typeface="Arial"/>
              <a:buChar char="•"/>
            </a:pPr>
            <a:r>
              <a:rPr lang="en-US" sz="2800">
                <a:solidFill>
                  <a:srgbClr val="ffffff"/>
                </a:solidFill>
                <a:latin typeface="Tw Cen MT"/>
              </a:rPr>
              <a:t>Rédaction d'une documentation pour le client durant le projet</a:t>
            </a:r>
            <a:endParaRPr/>
          </a:p>
          <a:p>
            <a:pPr>
              <a:lnSpc>
                <a:spcPct val="120000"/>
              </a:lnSpc>
              <a:buSzPct val="125000"/>
              <a:buFont typeface="Arial"/>
              <a:buChar char="•"/>
            </a:pPr>
            <a:r>
              <a:rPr lang="en-US" sz="2800">
                <a:solidFill>
                  <a:srgbClr val="ffffff"/>
                </a:solidFill>
                <a:latin typeface="Tw Cen MT"/>
              </a:rPr>
              <a:t>Débugging du robot (celui qui détient le robot)</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8" name="TextShape 1"/>
          <p:cNvSpPr txBox="1"/>
          <p:nvPr/>
        </p:nvSpPr>
        <p:spPr>
          <a:xfrm>
            <a:off x="1141560" y="618480"/>
            <a:ext cx="9905760" cy="1478160"/>
          </a:xfrm>
          <a:prstGeom prst="rect">
            <a:avLst/>
          </a:prstGeom>
        </p:spPr>
        <p:txBody>
          <a:bodyPr anchor="ctr"/>
          <a:p>
            <a:pPr algn="ctr">
              <a:lnSpc>
                <a:spcPct val="100000"/>
              </a:lnSpc>
            </a:pPr>
            <a:r>
              <a:rPr lang="en-US" sz="3600">
                <a:solidFill>
                  <a:srgbClr val="ffffff"/>
                </a:solidFill>
                <a:latin typeface="Tw Cen MT"/>
              </a:rPr>
              <a:t>Fonctionnalités implantées</a:t>
            </a:r>
            <a:endParaRPr/>
          </a:p>
        </p:txBody>
      </p:sp>
      <p:sp>
        <p:nvSpPr>
          <p:cNvPr id="229" name="TextShape 2"/>
          <p:cNvSpPr txBox="1"/>
          <p:nvPr/>
        </p:nvSpPr>
        <p:spPr>
          <a:xfrm>
            <a:off x="864000" y="2249640"/>
            <a:ext cx="10522440" cy="3541320"/>
          </a:xfrm>
          <a:prstGeom prst="rect">
            <a:avLst/>
          </a:prstGeom>
        </p:spPr>
        <p:txBody>
          <a:bodyPr/>
          <a:p>
            <a:pPr>
              <a:lnSpc>
                <a:spcPct val="120000"/>
              </a:lnSpc>
              <a:buSzPct val="125000"/>
              <a:buFont typeface="Arial"/>
              <a:buChar char="•"/>
            </a:pPr>
            <a:r>
              <a:rPr lang="en-US" sz="3600">
                <a:solidFill>
                  <a:srgbClr val="000000"/>
                </a:solidFill>
                <a:latin typeface="Tw Cen MT"/>
              </a:rPr>
              <a:t> </a:t>
            </a:r>
            <a:r>
              <a:rPr lang="en-US" sz="3600">
                <a:solidFill>
                  <a:srgbClr val="ffffff"/>
                </a:solidFill>
                <a:latin typeface="Tw Cen MT"/>
              </a:rPr>
              <a:t>Déplacement du robot (avant, arrière, droite, gauche, demi-tour, choix vitesse)</a:t>
            </a:r>
            <a:endParaRPr/>
          </a:p>
          <a:p>
            <a:pPr>
              <a:lnSpc>
                <a:spcPct val="120000"/>
              </a:lnSpc>
              <a:buSzPct val="125000"/>
              <a:buFont typeface="Arial"/>
              <a:buChar char="•"/>
            </a:pPr>
            <a:r>
              <a:rPr lang="en-US" sz="3600">
                <a:solidFill>
                  <a:srgbClr val="ffffff"/>
                </a:solidFill>
                <a:latin typeface="Tw Cen MT"/>
              </a:rPr>
              <a:t> </a:t>
            </a:r>
            <a:r>
              <a:rPr lang="en-US" sz="3600">
                <a:solidFill>
                  <a:srgbClr val="ffffff"/>
                </a:solidFill>
                <a:latin typeface="Tw Cen MT"/>
              </a:rPr>
              <a:t>Réception vidéo distante</a:t>
            </a:r>
            <a:endParaRPr/>
          </a:p>
          <a:p>
            <a:pPr>
              <a:lnSpc>
                <a:spcPct val="120000"/>
              </a:lnSpc>
              <a:buSzPct val="125000"/>
              <a:buFont typeface="Arial"/>
              <a:buChar char="•"/>
            </a:pPr>
            <a:r>
              <a:rPr lang="en-US" sz="3600">
                <a:solidFill>
                  <a:srgbClr val="ffffff"/>
                </a:solidFill>
                <a:latin typeface="Tw Cen MT"/>
              </a:rPr>
              <a:t> </a:t>
            </a:r>
            <a:r>
              <a:rPr lang="en-US" sz="3600">
                <a:solidFill>
                  <a:srgbClr val="ffffff"/>
                </a:solidFill>
                <a:latin typeface="Tw Cen MT"/>
              </a:rPr>
              <a:t>Reconnaissance vocale (*requiert internet)</a:t>
            </a:r>
            <a:endParaRPr/>
          </a:p>
        </p:txBody>
      </p:sp>
      <p:sp>
        <p:nvSpPr>
          <p:cNvPr id="230" name="TextShape 3"/>
          <p:cNvSpPr txBox="1"/>
          <p:nvPr/>
        </p:nvSpPr>
        <p:spPr>
          <a:xfrm>
            <a:off x="10276200" y="5883120"/>
            <a:ext cx="770760" cy="364680"/>
          </a:xfrm>
          <a:prstGeom prst="rect">
            <a:avLst/>
          </a:prstGeom>
        </p:spPr>
        <p:txBody>
          <a:bodyPr anchor="ctr"/>
          <a:p>
            <a:pPr algn="r">
              <a:lnSpc>
                <a:spcPct val="100000"/>
              </a:lnSpc>
            </a:pPr>
            <a:fld id="{CB3AB9CC-1488-4E44-893B-203793316743}" type="slidenum">
              <a:rPr lang="fr-FR" sz="1050">
                <a:solidFill>
                  <a:srgbClr val="ffffff"/>
                </a:solidFill>
                <a:latin typeface="Tw Cen MT"/>
              </a:rPr>
              <a:t>&lt;numéro&gt;</a:t>
            </a:fld>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1" name="TextShape 1"/>
          <p:cNvSpPr txBox="1"/>
          <p:nvPr/>
        </p:nvSpPr>
        <p:spPr>
          <a:xfrm>
            <a:off x="1141560" y="618480"/>
            <a:ext cx="9905760" cy="1478160"/>
          </a:xfrm>
          <a:prstGeom prst="rect">
            <a:avLst/>
          </a:prstGeom>
        </p:spPr>
        <p:txBody>
          <a:bodyPr anchor="ctr"/>
          <a:p>
            <a:pPr algn="ctr">
              <a:lnSpc>
                <a:spcPct val="100000"/>
              </a:lnSpc>
            </a:pPr>
            <a:r>
              <a:rPr lang="en-US" sz="3600">
                <a:solidFill>
                  <a:srgbClr val="ffffff"/>
                </a:solidFill>
                <a:latin typeface="Tw Cen MT"/>
              </a:rPr>
              <a:t>Problèmes rencontrés</a:t>
            </a:r>
            <a:endParaRPr/>
          </a:p>
        </p:txBody>
      </p:sp>
      <p:sp>
        <p:nvSpPr>
          <p:cNvPr id="232" name="TextShape 2"/>
          <p:cNvSpPr txBox="1"/>
          <p:nvPr/>
        </p:nvSpPr>
        <p:spPr>
          <a:xfrm>
            <a:off x="1141560" y="2249640"/>
            <a:ext cx="10450440" cy="3541320"/>
          </a:xfrm>
          <a:prstGeom prst="rect">
            <a:avLst/>
          </a:prstGeom>
        </p:spPr>
        <p:txBody>
          <a:bodyPr/>
          <a:p>
            <a:pPr>
              <a:lnSpc>
                <a:spcPct val="120000"/>
              </a:lnSpc>
              <a:buSzPct val="125000"/>
              <a:buFont typeface="Arial"/>
              <a:buChar char="•"/>
            </a:pPr>
            <a:r>
              <a:rPr lang="en-US" sz="2800">
                <a:solidFill>
                  <a:srgbClr val="ffffff"/>
                </a:solidFill>
                <a:latin typeface="Tw Cen MT"/>
              </a:rPr>
              <a:t>Un seul robot, donc développement en groupe compliqué</a:t>
            </a:r>
            <a:endParaRPr/>
          </a:p>
          <a:p>
            <a:pPr>
              <a:lnSpc>
                <a:spcPct val="120000"/>
              </a:lnSpc>
              <a:buSzPct val="125000"/>
              <a:buFont typeface="Arial"/>
              <a:buChar char="•"/>
            </a:pPr>
            <a:r>
              <a:rPr lang="en-US" sz="2800">
                <a:solidFill>
                  <a:srgbClr val="ffffff"/>
                </a:solidFill>
                <a:latin typeface="Tw Cen MT"/>
              </a:rPr>
              <a:t>La bibliothèque java gopigo a vu la jour il y a quelques semaines</a:t>
            </a:r>
            <a:endParaRPr/>
          </a:p>
          <a:p>
            <a:pPr>
              <a:lnSpc>
                <a:spcPct val="120000"/>
              </a:lnSpc>
              <a:buSzPct val="125000"/>
              <a:buFont typeface="Arial"/>
              <a:buChar char="•"/>
            </a:pPr>
            <a:r>
              <a:rPr lang="en-US" sz="2800">
                <a:solidFill>
                  <a:srgbClr val="ffffff"/>
                </a:solidFill>
                <a:latin typeface="Tw Cen MT"/>
              </a:rPr>
              <a:t>Composants mal installés à la réception du robot</a:t>
            </a:r>
            <a:endParaRPr/>
          </a:p>
          <a:p>
            <a:pPr>
              <a:lnSpc>
                <a:spcPct val="120000"/>
              </a:lnSpc>
              <a:buSzPct val="125000"/>
              <a:buFont typeface="Arial"/>
              <a:buChar char="•"/>
            </a:pPr>
            <a:r>
              <a:rPr lang="en-US" sz="2800">
                <a:solidFill>
                  <a:srgbClr val="ffffff"/>
                </a:solidFill>
                <a:latin typeface="Tw Cen MT"/>
              </a:rPr>
              <a:t>Connexion wifi capricieuse</a:t>
            </a:r>
            <a:endParaRPr/>
          </a:p>
          <a:p>
            <a:pPr>
              <a:lnSpc>
                <a:spcPct val="100000"/>
              </a:lnSpc>
            </a:pPr>
            <a:endParaRPr/>
          </a:p>
        </p:txBody>
      </p:sp>
      <p:sp>
        <p:nvSpPr>
          <p:cNvPr id="233" name="TextShape 3"/>
          <p:cNvSpPr txBox="1"/>
          <p:nvPr/>
        </p:nvSpPr>
        <p:spPr>
          <a:xfrm>
            <a:off x="10276200" y="5883120"/>
            <a:ext cx="770760" cy="364680"/>
          </a:xfrm>
          <a:prstGeom prst="rect">
            <a:avLst/>
          </a:prstGeom>
        </p:spPr>
        <p:txBody>
          <a:bodyPr anchor="ctr"/>
          <a:p>
            <a:pPr algn="r">
              <a:lnSpc>
                <a:spcPct val="100000"/>
              </a:lnSpc>
            </a:pPr>
            <a:fld id="{72520A4E-C6EF-4E65-8979-F073227EF33E}" type="slidenum">
              <a:rPr lang="fr-FR" sz="1050">
                <a:solidFill>
                  <a:srgbClr val="ffffff"/>
                </a:solidFill>
                <a:latin typeface="Tw Cen MT"/>
              </a:rPr>
              <a:t>&lt;numéro&gt;</a:t>
            </a:fld>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4" name="TextShape 1"/>
          <p:cNvSpPr txBox="1"/>
          <p:nvPr/>
        </p:nvSpPr>
        <p:spPr>
          <a:xfrm>
            <a:off x="1224000" y="1977840"/>
            <a:ext cx="9905760" cy="1478160"/>
          </a:xfrm>
          <a:prstGeom prst="rect">
            <a:avLst/>
          </a:prstGeom>
        </p:spPr>
        <p:txBody>
          <a:bodyPr anchor="ctr"/>
          <a:p>
            <a:pPr>
              <a:lnSpc>
                <a:spcPct val="100000"/>
              </a:lnSpc>
            </a:pPr>
            <a:r>
              <a:rPr lang="en-US" sz="3600">
                <a:solidFill>
                  <a:srgbClr val="ffffff"/>
                </a:solidFill>
                <a:latin typeface="Tw Cen MT"/>
              </a:rPr>
              <a:t>Architecture</a:t>
            </a:r>
            <a:endParaRPr/>
          </a:p>
        </p:txBody>
      </p:sp>
      <p:sp>
        <p:nvSpPr>
          <p:cNvPr id="235" name="TextShape 2"/>
          <p:cNvSpPr txBox="1"/>
          <p:nvPr/>
        </p:nvSpPr>
        <p:spPr>
          <a:xfrm>
            <a:off x="10276200" y="5883120"/>
            <a:ext cx="770760" cy="364680"/>
          </a:xfrm>
          <a:prstGeom prst="rect">
            <a:avLst/>
          </a:prstGeom>
        </p:spPr>
        <p:txBody>
          <a:bodyPr anchor="ctr"/>
          <a:p>
            <a:pPr algn="r">
              <a:lnSpc>
                <a:spcPct val="100000"/>
              </a:lnSpc>
            </a:pPr>
            <a:fld id="{F6107EDC-7108-4F38-976F-D60705C6E8B6}" type="slidenum">
              <a:rPr lang="fr-FR" sz="1500">
                <a:solidFill>
                  <a:srgbClr val="ffffff"/>
                </a:solidFill>
                <a:latin typeface="Tw Cen MT"/>
              </a:rPr>
              <a:t>&lt;numéro&gt;</a:t>
            </a:fld>
            <a:endParaRPr/>
          </a:p>
        </p:txBody>
      </p:sp>
      <p:pic>
        <p:nvPicPr>
          <p:cNvPr id="236" name="" descr=""/>
          <p:cNvPicPr/>
          <p:nvPr/>
        </p:nvPicPr>
        <p:blipFill>
          <a:blip r:embed="rId1"/>
          <a:stretch>
            <a:fillRect/>
          </a:stretch>
        </p:blipFill>
        <p:spPr>
          <a:xfrm>
            <a:off x="5256000" y="576000"/>
            <a:ext cx="4762800" cy="573012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7" name="TextShape 1"/>
          <p:cNvSpPr txBox="1"/>
          <p:nvPr/>
        </p:nvSpPr>
        <p:spPr>
          <a:xfrm>
            <a:off x="1027080" y="2561760"/>
            <a:ext cx="9905760" cy="1478160"/>
          </a:xfrm>
          <a:prstGeom prst="rect">
            <a:avLst/>
          </a:prstGeom>
        </p:spPr>
        <p:txBody>
          <a:bodyPr anchor="ctr"/>
          <a:p>
            <a:pPr algn="ctr">
              <a:lnSpc>
                <a:spcPct val="100000"/>
              </a:lnSpc>
            </a:pPr>
            <a:r>
              <a:rPr lang="en-US" sz="3600">
                <a:solidFill>
                  <a:srgbClr val="ffffff"/>
                </a:solidFill>
                <a:latin typeface="Tw Cen MT"/>
              </a:rPr>
              <a:t>Démonstration (VIDEO ou Physique)</a:t>
            </a:r>
            <a:endParaRPr/>
          </a:p>
        </p:txBody>
      </p:sp>
      <p:sp>
        <p:nvSpPr>
          <p:cNvPr id="238" name="TextShape 2"/>
          <p:cNvSpPr txBox="1"/>
          <p:nvPr/>
        </p:nvSpPr>
        <p:spPr>
          <a:xfrm>
            <a:off x="10276200" y="5883120"/>
            <a:ext cx="770760" cy="364680"/>
          </a:xfrm>
          <a:prstGeom prst="rect">
            <a:avLst/>
          </a:prstGeom>
        </p:spPr>
        <p:txBody>
          <a:bodyPr anchor="ctr"/>
          <a:p>
            <a:pPr algn="r">
              <a:lnSpc>
                <a:spcPct val="100000"/>
              </a:lnSpc>
            </a:pPr>
            <a:fld id="{838B0C00-B797-4A7E-87A5-D89DA2E5DC89}" type="slidenum">
              <a:rPr lang="fr-FR" sz="1050">
                <a:solidFill>
                  <a:srgbClr val="ffffff"/>
                </a:solidFill>
                <a:latin typeface="Tw Cen MT"/>
              </a:rPr>
              <a:t>&lt;numéro&gt;</a:t>
            </a:fld>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9" name="TextShape 1"/>
          <p:cNvSpPr txBox="1"/>
          <p:nvPr/>
        </p:nvSpPr>
        <p:spPr>
          <a:xfrm>
            <a:off x="1141560" y="678960"/>
            <a:ext cx="9905760" cy="1478160"/>
          </a:xfrm>
          <a:prstGeom prst="rect">
            <a:avLst/>
          </a:prstGeom>
        </p:spPr>
        <p:txBody>
          <a:bodyPr anchor="ctr"/>
          <a:p>
            <a:pPr algn="ctr">
              <a:lnSpc>
                <a:spcPct val="100000"/>
              </a:lnSpc>
            </a:pPr>
            <a:r>
              <a:rPr lang="en-US" sz="3600">
                <a:solidFill>
                  <a:srgbClr val="ffffff"/>
                </a:solidFill>
                <a:latin typeface="Tw Cen MT"/>
              </a:rPr>
              <a:t>Conclusion</a:t>
            </a:r>
            <a:endParaRPr/>
          </a:p>
        </p:txBody>
      </p:sp>
      <p:sp>
        <p:nvSpPr>
          <p:cNvPr id="240" name="TextShape 2"/>
          <p:cNvSpPr txBox="1"/>
          <p:nvPr/>
        </p:nvSpPr>
        <p:spPr>
          <a:xfrm>
            <a:off x="1296000" y="2650680"/>
            <a:ext cx="9905760" cy="3541320"/>
          </a:xfrm>
          <a:prstGeom prst="rect">
            <a:avLst/>
          </a:prstGeom>
        </p:spPr>
        <p:txBody>
          <a:bodyPr/>
          <a:p>
            <a:pPr>
              <a:lnSpc>
                <a:spcPct val="120000"/>
              </a:lnSpc>
              <a:buSzPct val="125000"/>
              <a:buFont typeface="Arial"/>
              <a:buChar char="•"/>
            </a:pPr>
            <a:r>
              <a:rPr lang="en-US" sz="2400">
                <a:solidFill>
                  <a:srgbClr val="ffffff"/>
                </a:solidFill>
                <a:latin typeface="Tw Cen MT"/>
              </a:rPr>
              <a:t>Découverte intéressante de la programmation embarquée</a:t>
            </a:r>
            <a:endParaRPr/>
          </a:p>
          <a:p>
            <a:pPr>
              <a:lnSpc>
                <a:spcPct val="120000"/>
              </a:lnSpc>
              <a:buSzPct val="125000"/>
              <a:buFont typeface="Arial"/>
              <a:buChar char="•"/>
            </a:pPr>
            <a:r>
              <a:rPr lang="en-US" sz="2400">
                <a:solidFill>
                  <a:srgbClr val="ffffff"/>
                </a:solidFill>
                <a:latin typeface="Tw Cen MT"/>
              </a:rPr>
              <a:t>Apprentissage du modèle de programmation REST</a:t>
            </a:r>
            <a:endParaRPr/>
          </a:p>
          <a:p>
            <a:pPr>
              <a:lnSpc>
                <a:spcPct val="120000"/>
              </a:lnSpc>
              <a:buSzPct val="125000"/>
              <a:buFont typeface="Arial"/>
              <a:buChar char="•"/>
            </a:pPr>
            <a:r>
              <a:rPr lang="en-US" sz="2400">
                <a:solidFill>
                  <a:srgbClr val="ffffff"/>
                </a:solidFill>
                <a:latin typeface="Tw Cen MT"/>
              </a:rPr>
              <a:t>Issue du projet plutôt positive</a:t>
            </a:r>
            <a:endParaRPr/>
          </a:p>
          <a:p>
            <a:pPr>
              <a:lnSpc>
                <a:spcPct val="120000"/>
              </a:lnSpc>
              <a:buSzPct val="125000"/>
              <a:buFont typeface="Arial"/>
              <a:buChar char="•"/>
            </a:pPr>
            <a:r>
              <a:rPr lang="en-US" sz="2400">
                <a:solidFill>
                  <a:srgbClr val="ffffff"/>
                </a:solidFill>
                <a:latin typeface="Tw Cen MT"/>
              </a:rPr>
              <a:t>Bonne cohésion de groupe (à un membre près) </a:t>
            </a:r>
            <a:endParaRPr/>
          </a:p>
        </p:txBody>
      </p:sp>
      <p:sp>
        <p:nvSpPr>
          <p:cNvPr id="241" name="TextShape 3"/>
          <p:cNvSpPr txBox="1"/>
          <p:nvPr/>
        </p:nvSpPr>
        <p:spPr>
          <a:xfrm>
            <a:off x="10276200" y="5883120"/>
            <a:ext cx="770760" cy="364680"/>
          </a:xfrm>
          <a:prstGeom prst="rect">
            <a:avLst/>
          </a:prstGeom>
        </p:spPr>
        <p:txBody>
          <a:bodyPr anchor="ctr"/>
          <a:p>
            <a:pPr algn="r">
              <a:lnSpc>
                <a:spcPct val="100000"/>
              </a:lnSpc>
            </a:pPr>
            <a:fld id="{1068B94C-A9A2-40A5-81AB-82CD4C2D0CD9}" type="slidenum">
              <a:rPr lang="fr-FR" sz="1050">
                <a:solidFill>
                  <a:srgbClr val="ffffff"/>
                </a:solidFill>
                <a:latin typeface="Tw Cen MT"/>
              </a:rPr>
              <a:t>&lt;numéro&gt;</a:t>
            </a:fld>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